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8" r:id="rId2"/>
    <p:sldId id="263" r:id="rId3"/>
    <p:sldId id="259" r:id="rId4"/>
    <p:sldId id="266" r:id="rId5"/>
    <p:sldId id="261" r:id="rId6"/>
    <p:sldId id="267" r:id="rId7"/>
    <p:sldId id="269" r:id="rId8"/>
    <p:sldId id="260" r:id="rId9"/>
    <p:sldId id="270" r:id="rId10"/>
    <p:sldId id="275" r:id="rId11"/>
    <p:sldId id="268" r:id="rId12"/>
    <p:sldId id="272" r:id="rId13"/>
    <p:sldId id="271" r:id="rId14"/>
    <p:sldId id="262" r:id="rId15"/>
    <p:sldId id="273" r:id="rId16"/>
    <p:sldId id="276" r:id="rId17"/>
    <p:sldId id="278" r:id="rId18"/>
    <p:sldId id="274" r:id="rId19"/>
    <p:sldId id="279" r:id="rId20"/>
    <p:sldId id="280" r:id="rId21"/>
    <p:sldId id="281" r:id="rId22"/>
    <p:sldId id="282" r:id="rId23"/>
    <p:sldId id="283" r:id="rId24"/>
    <p:sldId id="284" r:id="rId25"/>
    <p:sldId id="296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828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5E371A-E05E-418B-945C-045E8E4F3B81}" type="datetimeFigureOut">
              <a:rPr lang="en-US" smtClean="0"/>
              <a:t>02-Feb-15</a:t>
            </a:fld>
            <a:endParaRPr lang="en-US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3611A-7967-4E50-9BB4-A5FE6F571D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976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1D43-D072-4D41-8364-B7EF0C33843D}" type="datetimeFigureOut">
              <a:rPr lang="en-US" smtClean="0"/>
              <a:t>02-Feb-15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28B5-F18A-49CF-B328-BF6B530EF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42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1D43-D072-4D41-8364-B7EF0C33843D}" type="datetimeFigureOut">
              <a:rPr lang="en-US" smtClean="0"/>
              <a:t>02-Feb-15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28B5-F18A-49CF-B328-BF6B530EF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434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1D43-D072-4D41-8364-B7EF0C33843D}" type="datetimeFigureOut">
              <a:rPr lang="en-US" smtClean="0"/>
              <a:t>02-Feb-15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28B5-F18A-49CF-B328-BF6B530EF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795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1D43-D072-4D41-8364-B7EF0C33843D}" type="datetimeFigureOut">
              <a:rPr lang="en-US" smtClean="0"/>
              <a:t>02-Feb-15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28B5-F18A-49CF-B328-BF6B530EF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436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1D43-D072-4D41-8364-B7EF0C33843D}" type="datetimeFigureOut">
              <a:rPr lang="en-US" smtClean="0"/>
              <a:t>02-Feb-15</a:t>
            </a:fld>
            <a:endParaRPr lang="en-US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28B5-F18A-49CF-B328-BF6B530EF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247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1D43-D072-4D41-8364-B7EF0C33843D}" type="datetimeFigureOut">
              <a:rPr lang="en-US" smtClean="0"/>
              <a:t>02-Feb-15</a:t>
            </a:fld>
            <a:endParaRPr lang="en-US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28B5-F18A-49CF-B328-BF6B530EF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718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1D43-D072-4D41-8364-B7EF0C33843D}" type="datetimeFigureOut">
              <a:rPr lang="en-US" smtClean="0"/>
              <a:t>02-Feb-15</a:t>
            </a:fld>
            <a:endParaRPr lang="en-US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28B5-F18A-49CF-B328-BF6B530EF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254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1D43-D072-4D41-8364-B7EF0C33843D}" type="datetimeFigureOut">
              <a:rPr lang="en-US" smtClean="0"/>
              <a:t>02-Feb-15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28B5-F18A-49CF-B328-BF6B530EF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154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1D43-D072-4D41-8364-B7EF0C33843D}" type="datetimeFigureOut">
              <a:rPr lang="en-US" smtClean="0"/>
              <a:t>02-Feb-15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28B5-F18A-49CF-B328-BF6B530EF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493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1D43-D072-4D41-8364-B7EF0C33843D}" type="datetimeFigureOut">
              <a:rPr lang="en-US" smtClean="0"/>
              <a:t>02-Feb-15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28B5-F18A-49CF-B328-BF6B530EF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802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01D43-D072-4D41-8364-B7EF0C33843D}" type="datetimeFigureOut">
              <a:rPr lang="en-US" smtClean="0"/>
              <a:t>02-Feb-15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28B5-F18A-49CF-B328-BF6B530EF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073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01D43-D072-4D41-8364-B7EF0C33843D}" type="datetimeFigureOut">
              <a:rPr lang="en-US" smtClean="0"/>
              <a:t>02-Feb-15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128B5-F18A-49CF-B328-BF6B530EF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64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hdphoto" Target="../media/hdphoto10.wdp"/><Relationship Id="rId3" Type="http://schemas.microsoft.com/office/2007/relationships/hdphoto" Target="../media/hdphoto1.wdp"/><Relationship Id="rId7" Type="http://schemas.microsoft.com/office/2007/relationships/hdphoto" Target="../media/hdphoto7.wdp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microsoft.com/office/2007/relationships/hdphoto" Target="../media/hdphoto9.wdp"/><Relationship Id="rId5" Type="http://schemas.microsoft.com/office/2007/relationships/hdphoto" Target="../media/hdphoto3.wdp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microsoft.com/office/2007/relationships/hdphoto" Target="../media/hdphoto8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microsoft.com/office/2007/relationships/hdphoto" Target="../media/hdphoto13.wdp"/><Relationship Id="rId1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15.png"/><Relationship Id="rId17" Type="http://schemas.microsoft.com/office/2007/relationships/hdphoto" Target="../media/hdphoto8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4.gif"/><Relationship Id="rId5" Type="http://schemas.microsoft.com/office/2007/relationships/hdphoto" Target="../media/hdphoto11.wdp"/><Relationship Id="rId15" Type="http://schemas.microsoft.com/office/2007/relationships/hdphoto" Target="../media/hdphoto14.wdp"/><Relationship Id="rId10" Type="http://schemas.openxmlformats.org/officeDocument/2006/relationships/image" Target="../media/image13.gif"/><Relationship Id="rId19" Type="http://schemas.openxmlformats.org/officeDocument/2006/relationships/image" Target="../media/image18.png"/><Relationship Id="rId4" Type="http://schemas.openxmlformats.org/officeDocument/2006/relationships/image" Target="../media/image11.png"/><Relationship Id="rId9" Type="http://schemas.microsoft.com/office/2007/relationships/hdphoto" Target="../media/hdphoto12.wdp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microsoft.com/office/2007/relationships/hdphoto" Target="../media/hdphoto18.wdp"/><Relationship Id="rId18" Type="http://schemas.microsoft.com/office/2007/relationships/hdphoto" Target="../media/hdphoto20.wdp"/><Relationship Id="rId3" Type="http://schemas.microsoft.com/office/2007/relationships/hdphoto" Target="../media/hdphoto1.wdp"/><Relationship Id="rId7" Type="http://schemas.microsoft.com/office/2007/relationships/hdphoto" Target="../media/hdphoto15.wdp"/><Relationship Id="rId12" Type="http://schemas.openxmlformats.org/officeDocument/2006/relationships/image" Target="../media/image22.png"/><Relationship Id="rId17" Type="http://schemas.openxmlformats.org/officeDocument/2006/relationships/image" Target="../media/image25.png"/><Relationship Id="rId2" Type="http://schemas.openxmlformats.org/officeDocument/2006/relationships/image" Target="../media/image1.png"/><Relationship Id="rId16" Type="http://schemas.microsoft.com/office/2007/relationships/hdphoto" Target="../media/hdphoto19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microsoft.com/office/2007/relationships/hdphoto" Target="../media/hdphoto17.wdp"/><Relationship Id="rId5" Type="http://schemas.microsoft.com/office/2007/relationships/hdphoto" Target="../media/hdphoto3.wdp"/><Relationship Id="rId15" Type="http://schemas.openxmlformats.org/officeDocument/2006/relationships/image" Target="../media/image24.png"/><Relationship Id="rId10" Type="http://schemas.openxmlformats.org/officeDocument/2006/relationships/image" Target="../media/image21.png"/><Relationship Id="rId19" Type="http://schemas.openxmlformats.org/officeDocument/2006/relationships/image" Target="../media/image13.gif"/><Relationship Id="rId4" Type="http://schemas.openxmlformats.org/officeDocument/2006/relationships/image" Target="../media/image3.png"/><Relationship Id="rId9" Type="http://schemas.microsoft.com/office/2007/relationships/hdphoto" Target="../media/hdphoto16.wdp"/><Relationship Id="rId14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1.wdp"/><Relationship Id="rId7" Type="http://schemas.microsoft.com/office/2007/relationships/hdphoto" Target="../media/hdphoto2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microsoft.com/office/2007/relationships/hdphoto" Target="../media/hdphoto23.wdp"/><Relationship Id="rId5" Type="http://schemas.microsoft.com/office/2007/relationships/hdphoto" Target="../media/hdphoto3.wdp"/><Relationship Id="rId10" Type="http://schemas.openxmlformats.org/officeDocument/2006/relationships/image" Target="../media/image28.png"/><Relationship Id="rId4" Type="http://schemas.openxmlformats.org/officeDocument/2006/relationships/image" Target="../media/image3.png"/><Relationship Id="rId9" Type="http://schemas.microsoft.com/office/2007/relationships/hdphoto" Target="../media/hdphoto2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1.wdp"/><Relationship Id="rId7" Type="http://schemas.microsoft.com/office/2007/relationships/hdphoto" Target="../media/hdphoto2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0.png"/><Relationship Id="rId5" Type="http://schemas.microsoft.com/office/2007/relationships/hdphoto" Target="../media/hdphoto3.wdp"/><Relationship Id="rId10" Type="http://schemas.openxmlformats.org/officeDocument/2006/relationships/image" Target="../media/image29.png"/><Relationship Id="rId4" Type="http://schemas.openxmlformats.org/officeDocument/2006/relationships/image" Target="../media/image3.png"/><Relationship Id="rId9" Type="http://schemas.microsoft.com/office/2007/relationships/hdphoto" Target="../media/hdphoto20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microsoft.com/office/2007/relationships/hdphoto" Target="../media/hdphoto26.wdp"/><Relationship Id="rId3" Type="http://schemas.microsoft.com/office/2007/relationships/hdphoto" Target="../media/hdphoto1.wdp"/><Relationship Id="rId7" Type="http://schemas.microsoft.com/office/2007/relationships/hdphoto" Target="../media/hdphoto21.wdp"/><Relationship Id="rId12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microsoft.com/office/2007/relationships/hdphoto" Target="../media/hdphoto25.wdp"/><Relationship Id="rId5" Type="http://schemas.microsoft.com/office/2007/relationships/hdphoto" Target="../media/hdphoto3.wdp"/><Relationship Id="rId10" Type="http://schemas.openxmlformats.org/officeDocument/2006/relationships/image" Target="../media/image32.png"/><Relationship Id="rId4" Type="http://schemas.openxmlformats.org/officeDocument/2006/relationships/image" Target="../media/image3.png"/><Relationship Id="rId9" Type="http://schemas.microsoft.com/office/2007/relationships/hdphoto" Target="../media/hdphoto24.wdp"/><Relationship Id="rId14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microsoft.com/office/2007/relationships/hdphoto" Target="../media/hdphoto18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22.png"/><Relationship Id="rId2" Type="http://schemas.openxmlformats.org/officeDocument/2006/relationships/image" Target="../media/image1.png"/><Relationship Id="rId16" Type="http://schemas.microsoft.com/office/2007/relationships/hdphoto" Target="../media/hdphoto29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28.wdp"/><Relationship Id="rId5" Type="http://schemas.microsoft.com/office/2007/relationships/hdphoto" Target="../media/hdphoto27.wdp"/><Relationship Id="rId15" Type="http://schemas.openxmlformats.org/officeDocument/2006/relationships/image" Target="../media/image37.png"/><Relationship Id="rId10" Type="http://schemas.openxmlformats.org/officeDocument/2006/relationships/image" Target="../media/image35.jpeg"/><Relationship Id="rId4" Type="http://schemas.openxmlformats.org/officeDocument/2006/relationships/image" Target="../media/image34.png"/><Relationship Id="rId9" Type="http://schemas.microsoft.com/office/2007/relationships/hdphoto" Target="../media/hdphoto23.wdp"/><Relationship Id="rId1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2.png"/><Relationship Id="rId3" Type="http://schemas.microsoft.com/office/2007/relationships/hdphoto" Target="../media/hdphoto1.wdp"/><Relationship Id="rId7" Type="http://schemas.openxmlformats.org/officeDocument/2006/relationships/image" Target="../media/image38.jpeg"/><Relationship Id="rId12" Type="http://schemas.microsoft.com/office/2007/relationships/hdphoto" Target="../media/hdphoto31.wdp"/><Relationship Id="rId2" Type="http://schemas.openxmlformats.org/officeDocument/2006/relationships/image" Target="../media/image1.png"/><Relationship Id="rId16" Type="http://schemas.microsoft.com/office/2007/relationships/hdphoto" Target="../media/hdphoto33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gif"/><Relationship Id="rId11" Type="http://schemas.openxmlformats.org/officeDocument/2006/relationships/image" Target="../media/image41.png"/><Relationship Id="rId5" Type="http://schemas.microsoft.com/office/2007/relationships/hdphoto" Target="../media/hdphoto3.wdp"/><Relationship Id="rId15" Type="http://schemas.openxmlformats.org/officeDocument/2006/relationships/image" Target="../media/image43.png"/><Relationship Id="rId10" Type="http://schemas.microsoft.com/office/2007/relationships/hdphoto" Target="../media/hdphoto30.wdp"/><Relationship Id="rId4" Type="http://schemas.openxmlformats.org/officeDocument/2006/relationships/image" Target="../media/image3.png"/><Relationship Id="rId9" Type="http://schemas.openxmlformats.org/officeDocument/2006/relationships/image" Target="../media/image40.png"/><Relationship Id="rId14" Type="http://schemas.microsoft.com/office/2007/relationships/hdphoto" Target="../media/hdphoto32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microsoft.com/office/2007/relationships/hdphoto" Target="../media/hdphoto37.wdp"/><Relationship Id="rId18" Type="http://schemas.openxmlformats.org/officeDocument/2006/relationships/image" Target="../media/image50.png"/><Relationship Id="rId3" Type="http://schemas.microsoft.com/office/2007/relationships/hdphoto" Target="../media/hdphoto1.wdp"/><Relationship Id="rId21" Type="http://schemas.microsoft.com/office/2007/relationships/hdphoto" Target="../media/hdphoto41.wdp"/><Relationship Id="rId7" Type="http://schemas.microsoft.com/office/2007/relationships/hdphoto" Target="../media/hdphoto3.wdp"/><Relationship Id="rId12" Type="http://schemas.openxmlformats.org/officeDocument/2006/relationships/image" Target="../media/image47.png"/><Relationship Id="rId17" Type="http://schemas.microsoft.com/office/2007/relationships/hdphoto" Target="../media/hdphoto39.wdp"/><Relationship Id="rId2" Type="http://schemas.openxmlformats.org/officeDocument/2006/relationships/image" Target="../media/image1.png"/><Relationship Id="rId16" Type="http://schemas.openxmlformats.org/officeDocument/2006/relationships/image" Target="../media/image49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36.wdp"/><Relationship Id="rId5" Type="http://schemas.microsoft.com/office/2007/relationships/hdphoto" Target="../media/hdphoto34.wdp"/><Relationship Id="rId15" Type="http://schemas.microsoft.com/office/2007/relationships/hdphoto" Target="../media/hdphoto38.wdp"/><Relationship Id="rId10" Type="http://schemas.openxmlformats.org/officeDocument/2006/relationships/image" Target="../media/image46.png"/><Relationship Id="rId19" Type="http://schemas.microsoft.com/office/2007/relationships/hdphoto" Target="../media/hdphoto40.wdp"/><Relationship Id="rId4" Type="http://schemas.openxmlformats.org/officeDocument/2006/relationships/image" Target="../media/image44.png"/><Relationship Id="rId9" Type="http://schemas.microsoft.com/office/2007/relationships/hdphoto" Target="../media/hdphoto35.wdp"/><Relationship Id="rId1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microsoft.com/office/2007/relationships/hdphoto" Target="../media/hdphoto1.wdp"/><Relationship Id="rId7" Type="http://schemas.microsoft.com/office/2007/relationships/hdphoto" Target="../media/hdphoto4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microsoft.com/office/2007/relationships/hdphoto" Target="../media/hdphoto3.wdp"/><Relationship Id="rId10" Type="http://schemas.openxmlformats.org/officeDocument/2006/relationships/image" Target="../media/image13.gif"/><Relationship Id="rId4" Type="http://schemas.openxmlformats.org/officeDocument/2006/relationships/image" Target="../media/image3.png"/><Relationship Id="rId9" Type="http://schemas.microsoft.com/office/2007/relationships/hdphoto" Target="../media/hdphoto43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44.wdp"/><Relationship Id="rId4" Type="http://schemas.openxmlformats.org/officeDocument/2006/relationships/image" Target="../media/image54.png"/><Relationship Id="rId9" Type="http://schemas.microsoft.com/office/2007/relationships/hdphoto" Target="../media/hdphoto45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13" Type="http://schemas.microsoft.com/office/2007/relationships/hdphoto" Target="../media/hdphoto49.wdp"/><Relationship Id="rId3" Type="http://schemas.microsoft.com/office/2007/relationships/hdphoto" Target="../media/hdphoto1.wdp"/><Relationship Id="rId7" Type="http://schemas.microsoft.com/office/2007/relationships/hdphoto" Target="../media/hdphoto46.wdp"/><Relationship Id="rId12" Type="http://schemas.openxmlformats.org/officeDocument/2006/relationships/image" Target="../media/image5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microsoft.com/office/2007/relationships/hdphoto" Target="../media/hdphoto48.wdp"/><Relationship Id="rId5" Type="http://schemas.microsoft.com/office/2007/relationships/hdphoto" Target="../media/hdphoto3.wdp"/><Relationship Id="rId10" Type="http://schemas.openxmlformats.org/officeDocument/2006/relationships/image" Target="../media/image58.png"/><Relationship Id="rId4" Type="http://schemas.openxmlformats.org/officeDocument/2006/relationships/image" Target="../media/image3.png"/><Relationship Id="rId9" Type="http://schemas.microsoft.com/office/2007/relationships/hdphoto" Target="../media/hdphoto47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microsoft.com/office/2007/relationships/hdphoto" Target="../media/hdphoto1.wdp"/><Relationship Id="rId7" Type="http://schemas.microsoft.com/office/2007/relationships/hdphoto" Target="../media/hdphoto50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microsoft.com/office/2007/relationships/hdphoto" Target="../media/hdphoto3.wdp"/><Relationship Id="rId10" Type="http://schemas.openxmlformats.org/officeDocument/2006/relationships/image" Target="../media/image13.gif"/><Relationship Id="rId4" Type="http://schemas.openxmlformats.org/officeDocument/2006/relationships/image" Target="../media/image3.png"/><Relationship Id="rId9" Type="http://schemas.microsoft.com/office/2007/relationships/hdphoto" Target="../media/hdphoto5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microsoft.com/office/2007/relationships/hdphoto" Target="../media/hdphoto1.wdp"/><Relationship Id="rId7" Type="http://schemas.microsoft.com/office/2007/relationships/hdphoto" Target="../media/hdphoto5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microsoft.com/office/2007/relationships/hdphoto" Target="../media/hdphoto50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microsoft.com/office/2007/relationships/hdphoto" Target="../media/hdphoto1.wdp"/><Relationship Id="rId7" Type="http://schemas.microsoft.com/office/2007/relationships/hdphoto" Target="../media/hdphoto5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openxmlformats.org/officeDocument/2006/relationships/image" Target="../media/image64.jpe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53.wdp"/><Relationship Id="rId3" Type="http://schemas.microsoft.com/office/2007/relationships/hdphoto" Target="../media/hdphoto1.wdp"/><Relationship Id="rId7" Type="http://schemas.openxmlformats.org/officeDocument/2006/relationships/image" Target="../media/image6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microsoft.com/office/2007/relationships/hdphoto" Target="../media/hdphoto3.wdp"/><Relationship Id="rId10" Type="http://schemas.microsoft.com/office/2007/relationships/hdphoto" Target="../media/hdphoto54.wdp"/><Relationship Id="rId4" Type="http://schemas.openxmlformats.org/officeDocument/2006/relationships/image" Target="../media/image3.png"/><Relationship Id="rId9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microsoft.com/office/2007/relationships/hdphoto" Target="../media/hdphoto57.wdp"/><Relationship Id="rId3" Type="http://schemas.microsoft.com/office/2007/relationships/hdphoto" Target="../media/hdphoto1.wdp"/><Relationship Id="rId7" Type="http://schemas.microsoft.com/office/2007/relationships/hdphoto" Target="../media/hdphoto55.wdp"/><Relationship Id="rId12" Type="http://schemas.openxmlformats.org/officeDocument/2006/relationships/image" Target="../media/image7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11" Type="http://schemas.openxmlformats.org/officeDocument/2006/relationships/image" Target="../media/image71.png"/><Relationship Id="rId5" Type="http://schemas.microsoft.com/office/2007/relationships/hdphoto" Target="../media/hdphoto3.wdp"/><Relationship Id="rId15" Type="http://schemas.microsoft.com/office/2007/relationships/hdphoto" Target="../media/hdphoto58.wdp"/><Relationship Id="rId10" Type="http://schemas.openxmlformats.org/officeDocument/2006/relationships/image" Target="../media/image70.png"/><Relationship Id="rId4" Type="http://schemas.openxmlformats.org/officeDocument/2006/relationships/image" Target="../media/image3.png"/><Relationship Id="rId9" Type="http://schemas.microsoft.com/office/2007/relationships/hdphoto" Target="../media/hdphoto56.wdp"/><Relationship Id="rId14" Type="http://schemas.openxmlformats.org/officeDocument/2006/relationships/image" Target="../media/image7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microsoft.com/office/2007/relationships/hdphoto" Target="../media/hdphoto1.wdp"/><Relationship Id="rId7" Type="http://schemas.openxmlformats.org/officeDocument/2006/relationships/image" Target="../media/image7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microsoft.com/office/2007/relationships/hdphoto" Target="../media/hdphoto1.wdp"/><Relationship Id="rId7" Type="http://schemas.microsoft.com/office/2007/relationships/hdphoto" Target="../media/hdphoto59.wdp"/><Relationship Id="rId12" Type="http://schemas.openxmlformats.org/officeDocument/2006/relationships/image" Target="../media/image8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80.png"/><Relationship Id="rId5" Type="http://schemas.microsoft.com/office/2007/relationships/hdphoto" Target="../media/hdphoto3.wdp"/><Relationship Id="rId10" Type="http://schemas.openxmlformats.org/officeDocument/2006/relationships/image" Target="../media/image79.jpeg"/><Relationship Id="rId4" Type="http://schemas.openxmlformats.org/officeDocument/2006/relationships/image" Target="../media/image3.png"/><Relationship Id="rId9" Type="http://schemas.microsoft.com/office/2007/relationships/hdphoto" Target="../media/hdphoto60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microsoft.com/office/2007/relationships/hdphoto" Target="../media/hdphoto1.wdp"/><Relationship Id="rId7" Type="http://schemas.openxmlformats.org/officeDocument/2006/relationships/image" Target="../media/image83.jpeg"/><Relationship Id="rId12" Type="http://schemas.openxmlformats.org/officeDocument/2006/relationships/image" Target="../media/image8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jpeg"/><Relationship Id="rId11" Type="http://schemas.microsoft.com/office/2007/relationships/hdphoto" Target="../media/hdphoto61.wdp"/><Relationship Id="rId5" Type="http://schemas.microsoft.com/office/2007/relationships/hdphoto" Target="../media/hdphoto3.wdp"/><Relationship Id="rId10" Type="http://schemas.openxmlformats.org/officeDocument/2006/relationships/image" Target="../media/image86.png"/><Relationship Id="rId4" Type="http://schemas.openxmlformats.org/officeDocument/2006/relationships/image" Target="../media/image3.png"/><Relationship Id="rId9" Type="http://schemas.openxmlformats.org/officeDocument/2006/relationships/image" Target="../media/image85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3" Type="http://schemas.microsoft.com/office/2007/relationships/hdphoto" Target="../media/hdphoto1.wdp"/><Relationship Id="rId7" Type="http://schemas.openxmlformats.org/officeDocument/2006/relationships/image" Target="../media/image8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jpeg"/><Relationship Id="rId5" Type="http://schemas.microsoft.com/office/2007/relationships/hdphoto" Target="../media/hdphoto3.wdp"/><Relationship Id="rId10" Type="http://schemas.openxmlformats.org/officeDocument/2006/relationships/image" Target="../media/image92.jpeg"/><Relationship Id="rId4" Type="http://schemas.openxmlformats.org/officeDocument/2006/relationships/image" Target="../media/image3.png"/><Relationship Id="rId9" Type="http://schemas.openxmlformats.org/officeDocument/2006/relationships/image" Target="../media/image91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3" Type="http://schemas.microsoft.com/office/2007/relationships/hdphoto" Target="../media/hdphoto1.wdp"/><Relationship Id="rId7" Type="http://schemas.openxmlformats.org/officeDocument/2006/relationships/image" Target="../media/image9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jpeg"/><Relationship Id="rId11" Type="http://schemas.openxmlformats.org/officeDocument/2006/relationships/image" Target="../media/image98.jpeg"/><Relationship Id="rId5" Type="http://schemas.microsoft.com/office/2007/relationships/hdphoto" Target="../media/hdphoto3.wdp"/><Relationship Id="rId10" Type="http://schemas.openxmlformats.org/officeDocument/2006/relationships/image" Target="../media/image97.jpeg"/><Relationship Id="rId4" Type="http://schemas.openxmlformats.org/officeDocument/2006/relationships/image" Target="../media/image3.png"/><Relationship Id="rId9" Type="http://schemas.openxmlformats.org/officeDocument/2006/relationships/image" Target="../media/image96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microsoft.com/office/2007/relationships/hdphoto" Target="../media/hdphoto1.wdp"/><Relationship Id="rId7" Type="http://schemas.openxmlformats.org/officeDocument/2006/relationships/image" Target="../media/image10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jpeg"/><Relationship Id="rId5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microsoft.com/office/2007/relationships/hdphoto" Target="../media/hdphoto62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gif"/><Relationship Id="rId3" Type="http://schemas.openxmlformats.org/officeDocument/2006/relationships/image" Target="../media/image103.png"/><Relationship Id="rId7" Type="http://schemas.openxmlformats.org/officeDocument/2006/relationships/image" Target="../media/image107.gif"/><Relationship Id="rId2" Type="http://schemas.openxmlformats.org/officeDocument/2006/relationships/image" Target="../media/image10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gif"/><Relationship Id="rId5" Type="http://schemas.openxmlformats.org/officeDocument/2006/relationships/image" Target="../media/image105.gif"/><Relationship Id="rId4" Type="http://schemas.openxmlformats.org/officeDocument/2006/relationships/image" Target="../media/image104.gif"/><Relationship Id="rId9" Type="http://schemas.openxmlformats.org/officeDocument/2006/relationships/image" Target="../media/image10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6504" y1="69602" x2="36278" y2="69602"/>
                        <a14:foregroundMark x1="36842" y1="63941" x2="36466" y2="77358"/>
                        <a14:foregroundMark x1="40789" y1="97694" x2="44361" y2="91614"/>
                        <a14:foregroundMark x1="68609" y1="11740" x2="72556" y2="15094"/>
                        <a14:backgroundMark x1="9398" y1="23480" x2="14474" y2="62893"/>
                        <a14:backgroundMark x1="21429" y1="49476" x2="18985" y2="60168"/>
                        <a14:backgroundMark x1="28759" y1="54927" x2="27820" y2="53878"/>
                        <a14:backgroundMark x1="27444" y1="63312" x2="31391" y2="63732"/>
                        <a14:backgroundMark x1="32331" y1="72117" x2="33271" y2="73375"/>
                        <a14:backgroundMark x1="47180" y1="82809" x2="48120" y2="83438"/>
                        <a14:backgroundMark x1="50752" y1="85115" x2="51128" y2="86583"/>
                        <a14:backgroundMark x1="35902" y1="88260" x2="36278" y2="89937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9080" y="2331720"/>
            <a:ext cx="5044440" cy="4526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ятиугольник 23">
            <a:hlinkClick r:id="" action="ppaction://hlinkshowjump?jump=nextslide"/>
          </p:cNvPr>
          <p:cNvSpPr/>
          <p:nvPr/>
        </p:nvSpPr>
        <p:spPr>
          <a:xfrm>
            <a:off x="880764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4" name="Пятиугольник 32">
            <a:hlinkClick r:id="" action="ppaction://hlinkshowjump?jump=previousslide"/>
          </p:cNvPr>
          <p:cNvSpPr/>
          <p:nvPr/>
        </p:nvSpPr>
        <p:spPr>
          <a:xfrm rot="10800000">
            <a:off x="850596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22" t="14728" r="4358" b="13962"/>
          <a:stretch/>
        </p:blipFill>
        <p:spPr bwMode="auto">
          <a:xfrm>
            <a:off x="1295400" y="304800"/>
            <a:ext cx="7089053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 descr="C:\Documents and Settings\VESI\Desktop\Нова папка\6622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333" l="0" r="100000">
                        <a14:foregroundMark x1="11007" y1="12500" x2="35363" y2="12500"/>
                        <a14:foregroundMark x1="9836" y1="14667" x2="22717" y2="19167"/>
                        <a14:foregroundMark x1="2810" y1="26833" x2="4918" y2="26833"/>
                        <a14:foregroundMark x1="87119" y1="9333" x2="83607" y2="10000"/>
                        <a14:foregroundMark x1="76581" y1="5000" x2="78220" y2="6333"/>
                        <a14:foregroundMark x1="83607" y1="54167" x2="82904" y2="78500"/>
                        <a14:foregroundMark x1="55035" y1="91000" x2="55972" y2="90833"/>
                        <a14:foregroundMark x1="66745" y1="81667" x2="70023" y2="81667"/>
                        <a14:foregroundMark x1="37237" y1="91000" x2="42389" y2="83000"/>
                        <a14:foregroundMark x1="6323" y1="77167" x2="13349" y2="55000"/>
                        <a14:foregroundMark x1="19204" y1="63500" x2="22717" y2="69167"/>
                        <a14:foregroundMark x1="23185" y1="60833" x2="21311" y2="60833"/>
                        <a14:foregroundMark x1="18033" y1="60500" x2="20141" y2="62167"/>
                        <a14:foregroundMark x1="26932" y1="82167" x2="28571" y2="83500"/>
                        <a14:foregroundMark x1="3981" y1="86167" x2="5855" y2="84333"/>
                        <a14:foregroundMark x1="60656" y1="81000" x2="61827" y2="79167"/>
                        <a14:backgroundMark x1="2810" y1="2667" x2="2576" y2="19333"/>
                        <a14:backgroundMark x1="25995" y1="2167" x2="42389" y2="3333"/>
                        <a14:backgroundMark x1="57845" y1="2667" x2="89461" y2="1667"/>
                        <a14:backgroundMark x1="88993" y1="2500" x2="95785" y2="13500"/>
                        <a14:backgroundMark x1="82436" y1="13500" x2="87588" y2="12667"/>
                        <a14:backgroundMark x1="62061" y1="17167" x2="37939" y2="58333"/>
                        <a14:backgroundMark x1="8665" y1="5167" x2="15457" y2="3833"/>
                        <a14:backgroundMark x1="6792" y1="32500" x2="2108" y2="51833"/>
                        <a14:backgroundMark x1="30679" y1="53333" x2="45667" y2="80833"/>
                        <a14:backgroundMark x1="27166" y1="79667" x2="75410" y2="38833"/>
                        <a14:backgroundMark x1="28337" y1="38833" x2="89461" y2="38833"/>
                        <a14:backgroundMark x1="29742" y1="22500" x2="45667" y2="18000"/>
                        <a14:backgroundMark x1="41218" y1="12167" x2="41218" y2="22667"/>
                        <a14:backgroundMark x1="22014" y1="22500" x2="38407" y2="31000"/>
                        <a14:backgroundMark x1="18970" y1="30000" x2="16159" y2="48333"/>
                        <a14:backgroundMark x1="65574" y1="16000" x2="56206" y2="39333"/>
                        <a14:backgroundMark x1="63232" y1="25500" x2="96487" y2="36000"/>
                        <a14:backgroundMark x1="94614" y1="1833" x2="99532" y2="20500"/>
                        <a14:backgroundMark x1="94145" y1="28000" x2="99297" y2="76000"/>
                        <a14:backgroundMark x1="72600" y1="84667" x2="74941" y2="81833"/>
                        <a14:backgroundMark x1="77049" y1="82500" x2="43091" y2="65833"/>
                        <a14:backgroundMark x1="55504" y1="69167" x2="87588" y2="37667"/>
                        <a14:backgroundMark x1="22482" y1="73500" x2="32084" y2="66833"/>
                        <a14:backgroundMark x1="3981" y1="51667" x2="2108" y2="59667"/>
                        <a14:backgroundMark x1="1405" y1="66000" x2="1639" y2="68500"/>
                        <a14:backgroundMark x1="27635" y1="85000" x2="28806" y2="86833"/>
                        <a14:backgroundMark x1="76581" y1="13500" x2="78454" y2="13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64" y="1381277"/>
            <a:ext cx="4267200" cy="5335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7" descr="http://marinovi.info/wp-content/uploads/2011/05/detski-sport-za-rosen-marinov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6109" y1="37037" x2="18006" y2="37037"/>
                        <a14:foregroundMark x1="9003" y1="89506" x2="19293" y2="89506"/>
                        <a14:foregroundMark x1="10932" y1="91975" x2="9646" y2="91975"/>
                        <a14:foregroundMark x1="15434" y1="92593" x2="18006" y2="92593"/>
                        <a14:foregroundMark x1="27653" y1="92593" x2="36013" y2="92593"/>
                        <a14:foregroundMark x1="27653" y1="86420" x2="37621" y2="88272"/>
                        <a14:foregroundMark x1="61736" y1="91358" x2="64630" y2="82716"/>
                        <a14:foregroundMark x1="72347" y1="85802" x2="85852" y2="85802"/>
                        <a14:foregroundMark x1="71383" y1="87037" x2="71061" y2="77160"/>
                        <a14:foregroundMark x1="60450" y1="42593" x2="64630" y2="56173"/>
                        <a14:foregroundMark x1="79421" y1="7407" x2="85852" y2="8642"/>
                        <a14:foregroundMark x1="82958" y1="88272" x2="85209" y2="88272"/>
                        <a14:foregroundMark x1="58521" y1="9877" x2="69453" y2="12346"/>
                        <a14:foregroundMark x1="6109" y1="10494" x2="18006" y2="10494"/>
                        <a14:foregroundMark x1="75241" y1="75309" x2="78135" y2="81481"/>
                        <a14:foregroundMark x1="42122" y1="70988" x2="52733" y2="72840"/>
                        <a14:foregroundMark x1="70418" y1="89506" x2="70418" y2="86420"/>
                        <a14:foregroundMark x1="76527" y1="90741" x2="79743" y2="870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364" y="2819400"/>
            <a:ext cx="3200400" cy="1667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7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sp>
        <p:nvSpPr>
          <p:cNvPr id="3" name="Пятиугольник 23">
            <a:hlinkClick r:id="" action="ppaction://hlinkshowjump?jump=nextslide"/>
          </p:cNvPr>
          <p:cNvSpPr/>
          <p:nvPr/>
        </p:nvSpPr>
        <p:spPr>
          <a:xfrm>
            <a:off x="880764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4" name="Пятиугольник 32">
            <a:hlinkClick r:id="" action="ppaction://hlinkshowjump?jump=previousslide"/>
          </p:cNvPr>
          <p:cNvSpPr/>
          <p:nvPr/>
        </p:nvSpPr>
        <p:spPr>
          <a:xfrm rot="10800000">
            <a:off x="850596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9636" y1="3030" x2="11455" y2="20996"/>
                        <a14:foregroundMark x1="15818" y1="3247" x2="16182" y2="6494"/>
                        <a14:foregroundMark x1="83818" y1="3247" x2="93455" y2="3030"/>
                        <a14:foregroundMark x1="90364" y1="34848" x2="90545" y2="38745"/>
                        <a14:foregroundMark x1="90909" y1="77706" x2="93273" y2="82035"/>
                        <a14:foregroundMark x1="40909" y1="93074" x2="50182" y2="93074"/>
                        <a14:foregroundMark x1="41091" y1="96104" x2="42909" y2="96104"/>
                        <a14:foregroundMark x1="9455" y1="32684" x2="11818" y2="30087"/>
                        <a14:foregroundMark x1="39636" y1="46537" x2="42000" y2="49784"/>
                        <a14:foregroundMark x1="45273" y1="41126" x2="43455" y2="40476"/>
                        <a14:foregroundMark x1="38727" y1="22727" x2="40000" y2="23377"/>
                        <a14:foregroundMark x1="43273" y1="38095" x2="43273" y2="38095"/>
                        <a14:foregroundMark x1="42909" y1="21212" x2="44000" y2="22944"/>
                        <a14:backgroundMark x1="80182" y1="3247" x2="96364" y2="3680"/>
                        <a14:backgroundMark x1="88000" y1="13853" x2="93273" y2="28788"/>
                        <a14:backgroundMark x1="90000" y1="33983" x2="93636" y2="45238"/>
                        <a14:backgroundMark x1="84727" y1="1948" x2="96000" y2="649"/>
                        <a14:backgroundMark x1="85455" y1="2814" x2="91091" y2="2814"/>
                        <a14:backgroundMark x1="90000" y1="3680" x2="93636" y2="1515"/>
                        <a14:backgroundMark x1="92909" y1="3247" x2="94727" y2="216"/>
                        <a14:backgroundMark x1="92182" y1="41775" x2="90364" y2="35498"/>
                        <a14:backgroundMark x1="90727" y1="38095" x2="90364" y2="30952"/>
                        <a14:backgroundMark x1="86909" y1="7792" x2="93636" y2="0"/>
                        <a14:backgroundMark x1="85818" y1="649" x2="94000" y2="6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038856"/>
            <a:ext cx="4181073" cy="3512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0400" b="91000" l="548" r="94795">
                        <a14:foregroundMark x1="4932" y1="41600" x2="4932" y2="48600"/>
                        <a14:foregroundMark x1="4932" y1="39400" x2="7123" y2="36800"/>
                        <a14:foregroundMark x1="7123" y1="36800" x2="13973" y2="34200"/>
                        <a14:foregroundMark x1="13151" y1="77000" x2="27397" y2="59000"/>
                        <a14:foregroundMark x1="67397" y1="77000" x2="76712" y2="62600"/>
                        <a14:foregroundMark x1="87671" y1="52600" x2="89863" y2="41600"/>
                        <a14:foregroundMark x1="44932" y1="63600" x2="49315" y2="63600"/>
                        <a14:foregroundMark x1="62740" y1="42000" x2="61370" y2="45200"/>
                        <a14:foregroundMark x1="46301" y1="26000" x2="53151" y2="26000"/>
                        <a14:foregroundMark x1="53425" y1="26200" x2="56986" y2="28200"/>
                        <a14:foregroundMark x1="63836" y1="40600" x2="66027" y2="38800"/>
                        <a14:backgroundMark x1="8493" y1="27600" x2="31781" y2="27600"/>
                        <a14:backgroundMark x1="7671" y1="24600" x2="32055" y2="23200"/>
                        <a14:backgroundMark x1="5753" y1="24400" x2="2192" y2="39800"/>
                        <a14:backgroundMark x1="3562" y1="37400" x2="13699" y2="31800"/>
                        <a14:backgroundMark x1="14247" y1="32600" x2="27397" y2="29400"/>
                        <a14:backgroundMark x1="21644" y1="31800" x2="34521" y2="37000"/>
                        <a14:backgroundMark x1="30411" y1="34200" x2="38904" y2="24400"/>
                        <a14:backgroundMark x1="58630" y1="26000" x2="76438" y2="34400"/>
                        <a14:backgroundMark x1="61644" y1="40400" x2="79726" y2="21000"/>
                        <a14:backgroundMark x1="70959" y1="26600" x2="76164" y2="20400"/>
                        <a14:backgroundMark x1="75068" y1="30800" x2="92603" y2="19800"/>
                        <a14:backgroundMark x1="41096" y1="25200" x2="49315" y2="25800"/>
                        <a14:backgroundMark x1="51781" y1="26200" x2="64658" y2="22600"/>
                        <a14:backgroundMark x1="8493" y1="20400" x2="3562" y2="21200"/>
                        <a14:backgroundMark x1="822" y1="24600" x2="4384" y2="21000"/>
                        <a14:backgroundMark x1="76712" y1="32200" x2="93973" y2="28600"/>
                        <a14:backgroundMark x1="81096" y1="33800" x2="94521" y2="39800"/>
                        <a14:backgroundMark x1="89863" y1="37800" x2="94521" y2="45000"/>
                        <a14:backgroundMark x1="93973" y1="44200" x2="93425" y2="88600"/>
                        <a14:backgroundMark x1="70137" y1="86200" x2="89589" y2="88800"/>
                        <a14:backgroundMark x1="75068" y1="86000" x2="89863" y2="86000"/>
                        <a14:backgroundMark x1="84658" y1="83000" x2="92329" y2="64600"/>
                        <a14:backgroundMark x1="87945" y1="68400" x2="89589" y2="55000"/>
                        <a14:backgroundMark x1="91781" y1="55800" x2="93425" y2="44400"/>
                        <a14:backgroundMark x1="80000" y1="59600" x2="93425" y2="62000"/>
                        <a14:backgroundMark x1="63288" y1="60200" x2="67945" y2="58200"/>
                        <a14:backgroundMark x1="66301" y1="59800" x2="81096" y2="60000"/>
                        <a14:backgroundMark x1="55890" y1="69800" x2="64658" y2="59400"/>
                        <a14:backgroundMark x1="51507" y1="68000" x2="55890" y2="68600"/>
                        <a14:backgroundMark x1="48767" y1="68400" x2="52055" y2="68600"/>
                        <a14:backgroundMark x1="55342" y1="69400" x2="62466" y2="79400"/>
                        <a14:backgroundMark x1="63014" y1="80600" x2="60822" y2="87600"/>
                        <a14:backgroundMark x1="62466" y1="83000" x2="67671" y2="87800"/>
                        <a14:backgroundMark x1="54795" y1="88600" x2="63014" y2="83600"/>
                        <a14:backgroundMark x1="51781" y1="89200" x2="49589" y2="89800"/>
                        <a14:backgroundMark x1="2466" y1="57400" x2="7123" y2="91600"/>
                        <a14:backgroundMark x1="1644" y1="58200" x2="2192" y2="84000"/>
                        <a14:backgroundMark x1="1918" y1="40400" x2="1918" y2="55200"/>
                        <a14:backgroundMark x1="9315" y1="57400" x2="29041" y2="57600"/>
                        <a14:backgroundMark x1="27123" y1="57600" x2="36712" y2="70600"/>
                        <a14:backgroundMark x1="41918" y1="68200" x2="43288" y2="68200"/>
                        <a14:backgroundMark x1="33699" y1="69800" x2="25205" y2="86600"/>
                        <a14:backgroundMark x1="26301" y1="85400" x2="40000" y2="89800"/>
                        <a14:backgroundMark x1="5753" y1="77600" x2="28767" y2="85200"/>
                        <a14:backgroundMark x1="33699" y1="37000" x2="38630" y2="44600"/>
                        <a14:backgroundMark x1="55342" y1="45200" x2="61644" y2="40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202" r="6402" b="10233"/>
          <a:stretch/>
        </p:blipFill>
        <p:spPr bwMode="auto">
          <a:xfrm>
            <a:off x="1600200" y="418669"/>
            <a:ext cx="3494018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C:\Documents and Settings\VESI\Desktop\Нова папка\imagesр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3902" y1="21138" x2="36585" y2="7724"/>
                        <a14:foregroundMark x1="36585" y1="6911" x2="43415" y2="0"/>
                        <a14:foregroundMark x1="56585" y1="1220" x2="86829" y2="23577"/>
                        <a14:foregroundMark x1="71707" y1="65854" x2="77561" y2="987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30" y="3821850"/>
            <a:ext cx="2279107" cy="27349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Documents and Settings\VESI\Desktop\Нова папка\imagesббб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16667" y1="57500" x2="41667" y2="96500"/>
                        <a14:foregroundMark x1="21667" y1="21500" x2="38333" y2="6500"/>
                        <a14:foregroundMark x1="48333" y1="4000" x2="65417" y2="4000"/>
                        <a14:foregroundMark x1="68750" y1="6500" x2="82083" y2="14500"/>
                        <a14:foregroundMark x1="93333" y1="57500" x2="82083" y2="69500"/>
                        <a14:foregroundMark x1="47500" y1="73500" x2="82917" y2="9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685800"/>
            <a:ext cx="2093653" cy="1744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411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774" y1="38421" x2="30075" y2="90526"/>
                        <a14:foregroundMark x1="12782" y1="92105" x2="51128" y2="66842"/>
                        <a14:foregroundMark x1="53008" y1="85263" x2="63534" y2="86842"/>
                        <a14:foregroundMark x1="54511" y1="78947" x2="60902" y2="80000"/>
                        <a14:foregroundMark x1="65789" y1="93158" x2="72556" y2="94211"/>
                        <a14:foregroundMark x1="77068" y1="8421" x2="91729" y2="17895"/>
                        <a14:foregroundMark x1="68421" y1="76842" x2="75940" y2="77368"/>
                        <a14:foregroundMark x1="54511" y1="93158" x2="60902" y2="88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082143"/>
            <a:ext cx="3703320" cy="2645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ятиугольник 23">
            <a:hlinkClick r:id="" action="ppaction://hlinkshowjump?jump=nextslide"/>
          </p:cNvPr>
          <p:cNvSpPr/>
          <p:nvPr/>
        </p:nvSpPr>
        <p:spPr>
          <a:xfrm>
            <a:off x="880764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4" name="Пятиугольник 32">
            <a:hlinkClick r:id="" action="ppaction://hlinkshowjump?jump=previousslide"/>
          </p:cNvPr>
          <p:cNvSpPr/>
          <p:nvPr/>
        </p:nvSpPr>
        <p:spPr>
          <a:xfrm rot="10800000">
            <a:off x="850596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13323" y1="71111" x2="15088" y2="89524"/>
                        <a14:foregroundMark x1="2087" y1="94603" x2="91493" y2="93968"/>
                        <a14:foregroundMark x1="28250" y1="81270" x2="84270" y2="85397"/>
                        <a14:foregroundMark x1="33708" y1="75556" x2="55217" y2="76190"/>
                        <a14:foregroundMark x1="21509" y1="88254" x2="30016" y2="80317"/>
                        <a14:foregroundMark x1="77368" y1="37460" x2="80578" y2="80635"/>
                        <a14:foregroundMark x1="72713" y1="6667" x2="67737" y2="31111"/>
                        <a14:foregroundMark x1="70305" y1="4127" x2="71910" y2="5079"/>
                        <a14:foregroundMark x1="72392" y1="3175" x2="73194" y2="3175"/>
                        <a14:foregroundMark x1="75281" y1="3492" x2="72873" y2="5714"/>
                        <a14:foregroundMark x1="50080" y1="10159" x2="52648" y2="11111"/>
                        <a14:foregroundMark x1="52167" y1="6032" x2="51685" y2="9524"/>
                        <a14:foregroundMark x1="52970" y1="12698" x2="56982" y2="23810"/>
                        <a14:foregroundMark x1="12039" y1="47619" x2="17496" y2="52698"/>
                        <a14:foregroundMark x1="11557" y1="49841" x2="12520" y2="49841"/>
                        <a14:foregroundMark x1="13162" y1="53333" x2="14446" y2="49206"/>
                        <a14:foregroundMark x1="72231" y1="77143" x2="93740" y2="92063"/>
                        <a14:foregroundMark x1="92937" y1="93016" x2="96790" y2="99683"/>
                        <a14:foregroundMark x1="47512" y1="47619" x2="50562" y2="48254"/>
                        <a14:foregroundMark x1="55538" y1="48889" x2="52167" y2="48254"/>
                        <a14:foregroundMark x1="54896" y1="45714" x2="52648" y2="49841"/>
                        <a14:backgroundMark x1="31621" y1="55238" x2="32584" y2="52698"/>
                        <a14:backgroundMark x1="32424" y1="35556" x2="31621" y2="34921"/>
                        <a14:backgroundMark x1="47994" y1="53333" x2="49117" y2="53333"/>
                        <a14:backgroundMark x1="75120" y1="1905" x2="75441" y2="0"/>
                        <a14:backgroundMark x1="69823" y1="1270" x2="70626" y2="0"/>
                        <a14:backgroundMark x1="16372" y1="48254" x2="17657" y2="48571"/>
                        <a14:backgroundMark x1="19101" y1="49524" x2="18299" y2="492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399" y="4114800"/>
            <a:ext cx="5029837" cy="2543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Текстово поле 6"/>
          <p:cNvSpPr txBox="1"/>
          <p:nvPr/>
        </p:nvSpPr>
        <p:spPr>
          <a:xfrm>
            <a:off x="152400" y="3581400"/>
            <a:ext cx="7391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Радваме се на добро здраве, защото…</a:t>
            </a:r>
            <a:endParaRPr lang="bg-BG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E:\ОС\гифчета и картинки\различни гифчета\123.gif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3429000"/>
            <a:ext cx="568338" cy="56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Текстово поле 8"/>
          <p:cNvSpPr txBox="1"/>
          <p:nvPr/>
        </p:nvSpPr>
        <p:spPr>
          <a:xfrm>
            <a:off x="152400" y="304800"/>
            <a:ext cx="2895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… се храним здравословно</a:t>
            </a:r>
            <a:endParaRPr lang="bg-BG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14" descr="C:\Documents and Settings\VESI\Desktop\Нова папка\n1502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" y="1066800"/>
            <a:ext cx="152614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Documents and Settings\VESI\Desktop\Нова папка\thumb.php.pn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11228" y1="2667" x2="30877" y2="26667"/>
                        <a14:foregroundMark x1="76140" y1="84333" x2="76140" y2="98333"/>
                        <a14:foregroundMark x1="78070" y1="97667" x2="83158" y2="96667"/>
                        <a14:foregroundMark x1="85614" y1="3667" x2="89825" y2="16667"/>
                        <a14:foregroundMark x1="88070" y1="2333" x2="84561" y2="4333"/>
                        <a14:backgroundMark x1="7895" y1="23000" x2="13684" y2="23000"/>
                        <a14:backgroundMark x1="9474" y1="50333" x2="16842" y2="39000"/>
                        <a14:backgroundMark x1="70526" y1="22000" x2="70702" y2="17000"/>
                        <a14:backgroundMark x1="68772" y1="29333" x2="68421" y2="25667"/>
                        <a14:backgroundMark x1="82456" y1="25000" x2="83158" y2="24667"/>
                        <a14:backgroundMark x1="52807" y1="11667" x2="52807" y2="16667"/>
                        <a14:backgroundMark x1="36140" y1="2333" x2="37368" y2="5000"/>
                        <a14:backgroundMark x1="38947" y1="11667" x2="39298" y2="16667"/>
                        <a14:backgroundMark x1="44912" y1="3333" x2="46842" y2="3333"/>
                        <a14:backgroundMark x1="44035" y1="8667" x2="41053" y2="22000"/>
                        <a14:backgroundMark x1="40351" y1="27667" x2="41053" y2="21333"/>
                        <a14:backgroundMark x1="36842" y1="25667" x2="31930" y2="18333"/>
                        <a14:backgroundMark x1="43509" y1="26667" x2="48596" y2="31667"/>
                        <a14:backgroundMark x1="48246" y1="42333" x2="49123" y2="39667"/>
                        <a14:backgroundMark x1="47368" y1="58667" x2="46667" y2="59333"/>
                        <a14:backgroundMark x1="46842" y1="56000" x2="46842" y2="54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2438400"/>
            <a:ext cx="246126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5" descr="C:\Documents and Settings\VESI\Desktop\Нова папка\78669080_large_1.jpg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8778" y1="84918" x2="13778" y2="64538"/>
                        <a14:foregroundMark x1="6000" y1="82880" x2="10444" y2="86277"/>
                        <a14:foregroundMark x1="69889" y1="68614" x2="76000" y2="69973"/>
                        <a14:foregroundMark x1="82667" y1="71332" x2="83222" y2="66576"/>
                        <a14:foregroundMark x1="91000" y1="17663" x2="88778" y2="30571"/>
                        <a14:foregroundMark x1="22667" y1="23098" x2="51000" y2="17663"/>
                        <a14:foregroundMark x1="21556" y1="14266" x2="45444" y2="14946"/>
                        <a14:foregroundMark x1="16000" y1="17663" x2="30444" y2="17663"/>
                        <a14:foregroundMark x1="15444" y1="27174" x2="29889" y2="23098"/>
                        <a14:foregroundMark x1="29889" y1="33967" x2="38778" y2="21060"/>
                        <a14:foregroundMark x1="27667" y1="39402" x2="43222" y2="30571"/>
                        <a14:foregroundMark x1="41556" y1="31929" x2="41000" y2="19022"/>
                        <a14:foregroundMark x1="42667" y1="21060" x2="56556" y2="17663"/>
                        <a14:foregroundMark x1="17667" y1="16304" x2="27667" y2="6793"/>
                        <a14:foregroundMark x1="26556" y1="10870" x2="47667" y2="6114"/>
                        <a14:foregroundMark x1="41556" y1="10190" x2="51556" y2="10870"/>
                        <a14:foregroundMark x1="48222" y1="4755" x2="51000" y2="10190"/>
                        <a14:foregroundMark x1="54889" y1="16304" x2="56000" y2="12908"/>
                        <a14:foregroundMark x1="50444" y1="27174" x2="49889" y2="36005"/>
                        <a14:foregroundMark x1="55444" y1="23777" x2="54333" y2="33288"/>
                        <a14:foregroundMark x1="63222" y1="31250" x2="62111" y2="36005"/>
                        <a14:foregroundMark x1="88222" y1="35326" x2="86000" y2="47554"/>
                        <a14:foregroundMark x1="78222" y1="69293" x2="84333" y2="60462"/>
                        <a14:foregroundMark x1="45444" y1="50272" x2="60444" y2="523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981200" y="990600"/>
            <a:ext cx="1828800" cy="1557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Текстово поле 12"/>
          <p:cNvSpPr txBox="1"/>
          <p:nvPr/>
        </p:nvSpPr>
        <p:spPr>
          <a:xfrm>
            <a:off x="3657600" y="2362200"/>
            <a:ext cx="33528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… спазваме хигиена и режим на хранене</a:t>
            </a:r>
            <a:endParaRPr lang="bg-BG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5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0400" b="91000" l="548" r="94795">
                        <a14:foregroundMark x1="4932" y1="41600" x2="4932" y2="48600"/>
                        <a14:foregroundMark x1="4932" y1="39400" x2="7123" y2="36800"/>
                        <a14:foregroundMark x1="7123" y1="36800" x2="13973" y2="34200"/>
                        <a14:foregroundMark x1="13151" y1="77000" x2="27397" y2="59000"/>
                        <a14:foregroundMark x1="67397" y1="77000" x2="76712" y2="62600"/>
                        <a14:foregroundMark x1="87671" y1="52600" x2="89863" y2="41600"/>
                        <a14:foregroundMark x1="44932" y1="63600" x2="49315" y2="63600"/>
                        <a14:foregroundMark x1="62740" y1="42000" x2="61370" y2="45200"/>
                        <a14:foregroundMark x1="46301" y1="26000" x2="53151" y2="26000"/>
                        <a14:foregroundMark x1="53425" y1="26200" x2="56986" y2="28200"/>
                        <a14:foregroundMark x1="63836" y1="40600" x2="66027" y2="38800"/>
                        <a14:backgroundMark x1="8493" y1="27600" x2="31781" y2="27600"/>
                        <a14:backgroundMark x1="7671" y1="24600" x2="32055" y2="23200"/>
                        <a14:backgroundMark x1="5753" y1="24400" x2="2192" y2="39800"/>
                        <a14:backgroundMark x1="3562" y1="37400" x2="13699" y2="31800"/>
                        <a14:backgroundMark x1="14247" y1="32600" x2="27397" y2="29400"/>
                        <a14:backgroundMark x1="21644" y1="31800" x2="34521" y2="37000"/>
                        <a14:backgroundMark x1="30411" y1="34200" x2="38904" y2="24400"/>
                        <a14:backgroundMark x1="58630" y1="26000" x2="76438" y2="34400"/>
                        <a14:backgroundMark x1="61644" y1="40400" x2="79726" y2="21000"/>
                        <a14:backgroundMark x1="70959" y1="26600" x2="76164" y2="20400"/>
                        <a14:backgroundMark x1="75068" y1="30800" x2="92603" y2="19800"/>
                        <a14:backgroundMark x1="41096" y1="25200" x2="49315" y2="25800"/>
                        <a14:backgroundMark x1="51781" y1="26200" x2="64658" y2="22600"/>
                        <a14:backgroundMark x1="8493" y1="20400" x2="3562" y2="21200"/>
                        <a14:backgroundMark x1="822" y1="24600" x2="4384" y2="21000"/>
                        <a14:backgroundMark x1="76712" y1="32200" x2="93973" y2="28600"/>
                        <a14:backgroundMark x1="81096" y1="33800" x2="94521" y2="39800"/>
                        <a14:backgroundMark x1="89863" y1="37800" x2="94521" y2="45000"/>
                        <a14:backgroundMark x1="93973" y1="44200" x2="93425" y2="88600"/>
                        <a14:backgroundMark x1="70137" y1="86200" x2="89589" y2="88800"/>
                        <a14:backgroundMark x1="75068" y1="86000" x2="89863" y2="86000"/>
                        <a14:backgroundMark x1="84658" y1="83000" x2="92329" y2="64600"/>
                        <a14:backgroundMark x1="87945" y1="68400" x2="89589" y2="55000"/>
                        <a14:backgroundMark x1="91781" y1="55800" x2="93425" y2="44400"/>
                        <a14:backgroundMark x1="80000" y1="59600" x2="93425" y2="62000"/>
                        <a14:backgroundMark x1="63288" y1="60200" x2="67945" y2="58200"/>
                        <a14:backgroundMark x1="66301" y1="59800" x2="81096" y2="60000"/>
                        <a14:backgroundMark x1="55890" y1="69800" x2="64658" y2="59400"/>
                        <a14:backgroundMark x1="51507" y1="68000" x2="55890" y2="68600"/>
                        <a14:backgroundMark x1="48767" y1="68400" x2="52055" y2="68600"/>
                        <a14:backgroundMark x1="55342" y1="69400" x2="62466" y2="79400"/>
                        <a14:backgroundMark x1="63014" y1="80600" x2="60822" y2="87600"/>
                        <a14:backgroundMark x1="62466" y1="83000" x2="67671" y2="87800"/>
                        <a14:backgroundMark x1="54795" y1="88600" x2="63014" y2="83600"/>
                        <a14:backgroundMark x1="51781" y1="89200" x2="49589" y2="89800"/>
                        <a14:backgroundMark x1="2466" y1="57400" x2="7123" y2="91600"/>
                        <a14:backgroundMark x1="1644" y1="58200" x2="2192" y2="84000"/>
                        <a14:backgroundMark x1="1918" y1="40400" x2="1918" y2="55200"/>
                        <a14:backgroundMark x1="9315" y1="57400" x2="29041" y2="57600"/>
                        <a14:backgroundMark x1="27123" y1="57600" x2="36712" y2="70600"/>
                        <a14:backgroundMark x1="41918" y1="68200" x2="43288" y2="68200"/>
                        <a14:backgroundMark x1="33699" y1="69800" x2="25205" y2="86600"/>
                        <a14:backgroundMark x1="26301" y1="85400" x2="40000" y2="89800"/>
                        <a14:backgroundMark x1="5753" y1="77600" x2="28767" y2="85200"/>
                        <a14:backgroundMark x1="33699" y1="37000" x2="38630" y2="44600"/>
                        <a14:backgroundMark x1="55342" y1="45200" x2="61644" y2="40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202" r="6402" b="10233"/>
          <a:stretch/>
        </p:blipFill>
        <p:spPr bwMode="auto">
          <a:xfrm>
            <a:off x="3657600" y="228600"/>
            <a:ext cx="2382284" cy="2285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Текстово поле 14"/>
          <p:cNvSpPr txBox="1"/>
          <p:nvPr/>
        </p:nvSpPr>
        <p:spPr>
          <a:xfrm>
            <a:off x="6172200" y="228600"/>
            <a:ext cx="28194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… движим се </a:t>
            </a:r>
          </a:p>
          <a:p>
            <a:pPr lvl="0">
              <a:defRPr/>
            </a:pP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спортуваме</a:t>
            </a:r>
            <a:endParaRPr lang="bg-BG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F:\АНИМАЦИИ, КАРТИНКИ, ГИФЧЕТА\деца и хора\ca406139d32f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0400" y="2514600"/>
            <a:ext cx="1597364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АНИМАЦИИ, КАРТИНКИ, ГИФЧЕТА\деца и хора\a82c63213786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8401" y="1143000"/>
            <a:ext cx="1752600" cy="12878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9463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sp>
        <p:nvSpPr>
          <p:cNvPr id="3" name="Пятиугольник 23">
            <a:hlinkClick r:id="" action="ppaction://hlinkshowjump?jump=nextslide"/>
          </p:cNvPr>
          <p:cNvSpPr/>
          <p:nvPr/>
        </p:nvSpPr>
        <p:spPr>
          <a:xfrm>
            <a:off x="880764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4" name="Пятиугольник 32">
            <a:hlinkClick r:id="" action="ppaction://hlinkshowjump?jump=previousslide"/>
          </p:cNvPr>
          <p:cNvSpPr/>
          <p:nvPr/>
        </p:nvSpPr>
        <p:spPr>
          <a:xfrm rot="10800000">
            <a:off x="850596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pic>
        <p:nvPicPr>
          <p:cNvPr id="5" name="Picture 6" descr="C:\Documents and Settings\VESI\Desktop\Нова папка\kak-da-poddarzhame-balansirana-vegetarianska-dieta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8837" l="10000" r="90000">
                        <a14:foregroundMark x1="18030" y1="40930" x2="18030" y2="63256"/>
                        <a14:foregroundMark x1="69848" y1="81860" x2="81515" y2="59535"/>
                        <a14:foregroundMark x1="80909" y1="59070" x2="81515" y2="36744"/>
                        <a14:foregroundMark x1="82273" y1="35581" x2="82576" y2="56977"/>
                        <a14:foregroundMark x1="83636" y1="52558" x2="84394" y2="47209"/>
                        <a14:foregroundMark x1="19848" y1="36047" x2="29545" y2="17442"/>
                        <a14:foregroundMark x1="16970" y1="42093" x2="20152" y2="30698"/>
                        <a14:foregroundMark x1="21515" y1="28605" x2="26818" y2="17442"/>
                        <a14:foregroundMark x1="30606" y1="14884" x2="42727" y2="9535"/>
                        <a14:foregroundMark x1="38939" y1="10000" x2="51667" y2="6744"/>
                        <a14:foregroundMark x1="51667" y1="9070" x2="61515" y2="9070"/>
                        <a14:foregroundMark x1="62879" y1="12093" x2="71818" y2="17442"/>
                        <a14:foregroundMark x1="72879" y1="21163" x2="81970" y2="33023"/>
                        <a14:foregroundMark x1="83636" y1="38140" x2="83636" y2="44186"/>
                        <a14:foregroundMark x1="20758" y1="29535" x2="22424" y2="24419"/>
                        <a14:foregroundMark x1="28030" y1="16512" x2="33030" y2="10930"/>
                        <a14:foregroundMark x1="34848" y1="10930" x2="46515" y2="6512"/>
                        <a14:foregroundMark x1="61212" y1="8372" x2="72424" y2="17209"/>
                        <a14:foregroundMark x1="71515" y1="17209" x2="75606" y2="22326"/>
                        <a14:foregroundMark x1="75303" y1="21860" x2="81515" y2="30930"/>
                        <a14:foregroundMark x1="81818" y1="33488" x2="83030" y2="35814"/>
                        <a14:foregroundMark x1="38939" y1="7907" x2="32727" y2="11395"/>
                        <a14:foregroundMark x1="18030" y1="34884" x2="21061" y2="26744"/>
                        <a14:backgroundMark x1="35455" y1="3023" x2="45455" y2="3023"/>
                        <a14:backgroundMark x1="54242" y1="3721" x2="63485" y2="3721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666" r="13083"/>
          <a:stretch/>
        </p:blipFill>
        <p:spPr bwMode="auto">
          <a:xfrm>
            <a:off x="5562600" y="152400"/>
            <a:ext cx="3398118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C:\Documents and Settings\VESI\Desktop\Нова папка\FoodPyramid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293" r="100000">
                        <a14:foregroundMark x1="41349" y1="17647" x2="13196" y2="59443"/>
                        <a14:foregroundMark x1="35777" y1="17337" x2="5572" y2="66254"/>
                        <a14:foregroundMark x1="6745" y1="57895" x2="33431" y2="15789"/>
                        <a14:foregroundMark x1="12610" y1="45511" x2="24047" y2="30031"/>
                        <a14:foregroundMark x1="36070" y1="14861" x2="50733" y2="4954"/>
                        <a14:foregroundMark x1="53666" y1="10217" x2="92082" y2="56347"/>
                        <a14:foregroundMark x1="58651" y1="12693" x2="78886" y2="34675"/>
                        <a14:foregroundMark x1="54545" y1="7740" x2="64809" y2="16718"/>
                        <a14:foregroundMark x1="50147" y1="4334" x2="50733" y2="5882"/>
                        <a14:foregroundMark x1="52493" y1="6502" x2="57185" y2="8978"/>
                        <a14:foregroundMark x1="66276" y1="17647" x2="91202" y2="49845"/>
                        <a14:foregroundMark x1="33431" y1="95046" x2="72727" y2="92570"/>
                        <a14:foregroundMark x1="76540" y1="91641" x2="91202" y2="82663"/>
                        <a14:foregroundMark x1="93548" y1="57895" x2="94428" y2="72136"/>
                        <a14:backgroundMark x1="78592" y1="19814" x2="99413" y2="12074"/>
                        <a14:backgroundMark x1="91789" y1="36533" x2="97067" y2="57276"/>
                        <a14:backgroundMark x1="98240" y1="62539" x2="99413" y2="74923"/>
                        <a14:backgroundMark x1="2346" y1="60991" x2="21114" y2="19814"/>
                      </a14:backgroundRemoval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555"/>
          <a:stretch/>
        </p:blipFill>
        <p:spPr bwMode="auto">
          <a:xfrm>
            <a:off x="5067500" y="3505200"/>
            <a:ext cx="3901148" cy="3124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Documents and Settings\VESI\Desktop\Нова папка\723(120)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9959" r="89765">
                        <a14:foregroundMark x1="57123" y1="67091" x2="64592" y2="67455"/>
                        <a14:foregroundMark x1="54219" y1="56364" x2="59751" y2="54909"/>
                        <a14:foregroundMark x1="24481" y1="16000" x2="31812" y2="12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30" r="9944"/>
          <a:stretch/>
        </p:blipFill>
        <p:spPr bwMode="auto">
          <a:xfrm>
            <a:off x="0" y="2590800"/>
            <a:ext cx="4194181" cy="4027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Documents and Settings\VESI\Desktop\Нова папка\32.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15714" y1="82724" x2="30286" y2="72757"/>
                        <a14:foregroundMark x1="64000" y1="25914" x2="67429" y2="25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9" y="2438400"/>
            <a:ext cx="3012559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Documents and Settings\VESI\Desktop\Нова папка\polezni-qdki-300x298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94862">
            <a:off x="3929306" y="4809361"/>
            <a:ext cx="1843853" cy="1756036"/>
          </a:xfrm>
          <a:prstGeom prst="roundRect">
            <a:avLst>
              <a:gd name="adj" fmla="val 22289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" name="Picture 5" descr="C:\Documents and Settings\VESI\Desktop\Нова папка\imagesффф.jp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9562" r="89243">
                        <a14:backgroundMark x1="45020" y1="47761" x2="57769" y2="61194"/>
                        <a14:backgroundMark x1="37849" y1="91542" x2="54582" y2="93532"/>
                        <a14:backgroundMark x1="55777" y1="95522" x2="62151" y2="960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226" r="14997"/>
          <a:stretch/>
        </p:blipFill>
        <p:spPr bwMode="auto">
          <a:xfrm>
            <a:off x="7051297" y="2590800"/>
            <a:ext cx="1940303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Documents and Settings\VESI\Desktop\Нова папка\624-400-vyglehidrati-skorbiala-fibri-oriz-hranosmilane.jpg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0" r="9967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200" b="9999"/>
          <a:stretch/>
        </p:blipFill>
        <p:spPr bwMode="auto">
          <a:xfrm>
            <a:off x="2362200" y="980049"/>
            <a:ext cx="3581400" cy="176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E:\ОС\гифчета и картинки\различни гифчета\123.gif"/>
          <p:cNvPicPr>
            <a:picLocks noChangeAspect="1" noChangeArrowheads="1" noCrop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76400"/>
            <a:ext cx="568338" cy="56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Текстово поле 14"/>
          <p:cNvSpPr txBox="1"/>
          <p:nvPr/>
        </p:nvSpPr>
        <p:spPr>
          <a:xfrm>
            <a:off x="228600" y="304800"/>
            <a:ext cx="56388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Защо е полезно да приемаме разнообразна храна? </a:t>
            </a:r>
            <a:endParaRPr lang="bg-BG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sp>
        <p:nvSpPr>
          <p:cNvPr id="3" name="Пятиугольник 23">
            <a:hlinkClick r:id="" action="ppaction://hlinkshowjump?jump=nextslide"/>
          </p:cNvPr>
          <p:cNvSpPr/>
          <p:nvPr/>
        </p:nvSpPr>
        <p:spPr>
          <a:xfrm>
            <a:off x="880764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4" name="Пятиугольник 32">
            <a:hlinkClick r:id="" action="ppaction://hlinkshowjump?jump=previousslide"/>
          </p:cNvPr>
          <p:cNvSpPr/>
          <p:nvPr/>
        </p:nvSpPr>
        <p:spPr>
          <a:xfrm rot="10800000">
            <a:off x="850596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5" name="Текстово поле 4"/>
          <p:cNvSpPr txBox="1"/>
          <p:nvPr/>
        </p:nvSpPr>
        <p:spPr>
          <a:xfrm>
            <a:off x="228600" y="228600"/>
            <a:ext cx="89154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Никоя храна </a:t>
            </a:r>
            <a:r>
              <a:rPr lang="bg-BG" sz="28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 съдържа </a:t>
            </a: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всички необходими хранителни вещества и витамини, от които се нуждаем. </a:t>
            </a:r>
            <a:endParaRPr lang="bg-BG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8231" y1="50751" x2="43968" y2="44444"/>
                        <a14:backgroundMark x1="97051" y1="40541" x2="99732" y2="40541"/>
                        <a14:backgroundMark x1="55228" y1="97598" x2="65147" y2="98498"/>
                      </a14:backgroundRemoval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24100" y="914273"/>
            <a:ext cx="4419600" cy="3983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099" l="0" r="100000">
                        <a14:backgroundMark x1="3889" y1="8108" x2="16111" y2="3904"/>
                        <a14:backgroundMark x1="18333" y1="7508" x2="19722" y2="3003"/>
                        <a14:backgroundMark x1="42778" y1="1502" x2="39722" y2="0"/>
                        <a14:backgroundMark x1="48611" y1="3904" x2="65278" y2="901"/>
                        <a14:backgroundMark x1="22778" y1="3904" x2="34444" y2="601"/>
                        <a14:backgroundMark x1="3056" y1="19219" x2="3889" y2="85285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57200" y="2912677"/>
            <a:ext cx="4492532" cy="4191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авоъгълник 10"/>
          <p:cNvSpPr/>
          <p:nvPr/>
        </p:nvSpPr>
        <p:spPr>
          <a:xfrm>
            <a:off x="0" y="2743200"/>
            <a:ext cx="3276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Храни за движението </a:t>
            </a:r>
          </a:p>
          <a:p>
            <a:pPr algn="ctr"/>
            <a:r>
              <a:rPr lang="bg-BG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bg-BG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работата на </a:t>
            </a:r>
            <a:endParaRPr lang="bg-BG" sz="20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bg-BG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органите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2" name="Правоъгълник 11"/>
          <p:cNvSpPr/>
          <p:nvPr/>
        </p:nvSpPr>
        <p:spPr>
          <a:xfrm>
            <a:off x="4896891" y="1413540"/>
            <a:ext cx="2819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Храни за растежа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15" name="Картина 6"/>
          <p:cNvPicPr>
            <a:picLocks noChangeAspect="1"/>
          </p:cNvPicPr>
          <p:nvPr/>
        </p:nvPicPr>
        <p:blipFill rotWithShape="1"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667" l="0" r="100000">
                        <a14:backgroundMark x1="81843" y1="12000" x2="93496" y2="15000"/>
                        <a14:backgroundMark x1="39295" y1="4000" x2="52304" y2="2333"/>
                        <a14:backgroundMark x1="7317" y1="9667" x2="14363" y2="1333"/>
                      </a14:backgroundRemoval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86400" y="3458569"/>
            <a:ext cx="4367660" cy="3580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Правоъгълник 12"/>
          <p:cNvSpPr/>
          <p:nvPr/>
        </p:nvSpPr>
        <p:spPr>
          <a:xfrm>
            <a:off x="3429000" y="5037589"/>
            <a:ext cx="3124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Храни, които са богати на витамини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71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sp>
        <p:nvSpPr>
          <p:cNvPr id="3" name="Пятиугольник 23">
            <a:hlinkClick r:id="" action="ppaction://hlinkshowjump?jump=nextslide"/>
          </p:cNvPr>
          <p:cNvSpPr/>
          <p:nvPr/>
        </p:nvSpPr>
        <p:spPr>
          <a:xfrm>
            <a:off x="880764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4" name="Пятиугольник 32">
            <a:hlinkClick r:id="" action="ppaction://hlinkshowjump?jump=previousslide"/>
          </p:cNvPr>
          <p:cNvSpPr/>
          <p:nvPr/>
        </p:nvSpPr>
        <p:spPr>
          <a:xfrm rot="10800000">
            <a:off x="850596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099" l="0" r="100000">
                        <a14:backgroundMark x1="3889" y1="8108" x2="16111" y2="3904"/>
                        <a14:backgroundMark x1="18333" y1="7508" x2="19722" y2="3003"/>
                        <a14:backgroundMark x1="42778" y1="1502" x2="39722" y2="0"/>
                        <a14:backgroundMark x1="48611" y1="3904" x2="65278" y2="901"/>
                        <a14:backgroundMark x1="22778" y1="3904" x2="34444" y2="601"/>
                        <a14:backgroundMark x1="3056" y1="19219" x2="3889" y2="85285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00" y="2592865"/>
            <a:ext cx="4572000" cy="4265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Текстово поле 5"/>
          <p:cNvSpPr txBox="1"/>
          <p:nvPr/>
        </p:nvSpPr>
        <p:spPr>
          <a:xfrm>
            <a:off x="381000" y="381000"/>
            <a:ext cx="83058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Някои храни са богати на вещества, които са </a:t>
            </a: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„горивото“ за човешкия организъм</a:t>
            </a: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bg-BG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3048000" y="1524000"/>
            <a:ext cx="54864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q"/>
              <a:defRPr/>
            </a:pP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 са нужни за </a:t>
            </a: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мускулите, </a:t>
            </a: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 да </a:t>
            </a: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движат тялото.</a:t>
            </a: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bg-BG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4267200" y="2667000"/>
            <a:ext cx="43434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q"/>
              <a:defRPr/>
            </a:pP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Без тях </a:t>
            </a: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сърцето </a:t>
            </a:r>
            <a:r>
              <a:rPr lang="bg-BG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другите органи не могат да работят.</a:t>
            </a: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bg-BG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Текстово поле 8"/>
          <p:cNvSpPr txBox="1"/>
          <p:nvPr/>
        </p:nvSpPr>
        <p:spPr>
          <a:xfrm>
            <a:off x="4267200" y="4114800"/>
            <a:ext cx="4572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q"/>
              <a:defRPr/>
            </a:pP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 дават </a:t>
            </a: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енергия на човешкия организъм.</a:t>
            </a: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bg-BG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4" descr="C:\Documents and Settings\VESI\Desktop\Нова папка\624-400-vyglehidrati-skorbiala-fibri-oriz-hranosmilane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0" r="9967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200" b="9999"/>
          <a:stretch/>
        </p:blipFill>
        <p:spPr bwMode="auto">
          <a:xfrm>
            <a:off x="152400" y="1600200"/>
            <a:ext cx="3121138" cy="153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E:\ОС\гифчета и картинки\домашни животни\7be296643883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0" y="5029200"/>
            <a:ext cx="1447800" cy="152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E:\ОС\гифчета и картинки\домашни животни\921b88c5b0a4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5029200"/>
            <a:ext cx="1436275" cy="1593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237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7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sp>
        <p:nvSpPr>
          <p:cNvPr id="3" name="Пятиугольник 23">
            <a:hlinkClick r:id="" action="ppaction://hlinkshowjump?jump=nextslide"/>
          </p:cNvPr>
          <p:cNvSpPr/>
          <p:nvPr/>
        </p:nvSpPr>
        <p:spPr>
          <a:xfrm>
            <a:off x="880764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4" name="Пятиугольник 32">
            <a:hlinkClick r:id="" action="ppaction://hlinkshowjump?jump=previousslide"/>
          </p:cNvPr>
          <p:cNvSpPr/>
          <p:nvPr/>
        </p:nvSpPr>
        <p:spPr>
          <a:xfrm rot="10800000">
            <a:off x="850596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8231" y1="50751" x2="43968" y2="44444"/>
                        <a14:backgroundMark x1="97051" y1="40541" x2="99732" y2="40541"/>
                        <a14:backgroundMark x1="55228" y1="97598" x2="65147" y2="98498"/>
                      </a14:backgroundRemoval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600" y="0"/>
            <a:ext cx="4295105" cy="3870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 descr="http://moite-recepti.com/wp-content/uploads/2012/05/Vitamin-B-12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167" r="100000">
                        <a14:foregroundMark x1="9333" y1="15757" x2="26333" y2="6396"/>
                        <a14:foregroundMark x1="74167" y1="14509" x2="90667" y2="6084"/>
                        <a14:foregroundMark x1="73667" y1="34945" x2="92833" y2="25117"/>
                        <a14:foregroundMark x1="82833" y1="21529" x2="91000" y2="22309"/>
                        <a14:foregroundMark x1="43167" y1="37754" x2="55833" y2="25897"/>
                        <a14:foregroundMark x1="15000" y1="34165" x2="25833" y2="25117"/>
                        <a14:foregroundMark x1="15333" y1="39470" x2="23167" y2="35725"/>
                        <a14:foregroundMark x1="15833" y1="21529" x2="27500" y2="24337"/>
                        <a14:foregroundMark x1="17500" y1="21841" x2="13167" y2="24337"/>
                        <a14:foregroundMark x1="7167" y1="50858" x2="48000" y2="49610"/>
                        <a14:foregroundMark x1="68500" y1="49142" x2="78500" y2="56474"/>
                        <a14:foregroundMark x1="83667" y1="45554" x2="79333" y2="45554"/>
                        <a14:foregroundMark x1="85000" y1="44306" x2="81000" y2="44306"/>
                        <a14:foregroundMark x1="49333" y1="17785" x2="57167" y2="3120"/>
                        <a14:foregroundMark x1="81000" y1="56162" x2="92833" y2="56162"/>
                        <a14:foregroundMark x1="88833" y1="58502" x2="93167" y2="56474"/>
                        <a14:foregroundMark x1="78000" y1="70359" x2="93167" y2="66615"/>
                        <a14:foregroundMark x1="56333" y1="74415" x2="49667" y2="63495"/>
                        <a14:foregroundMark x1="41500" y1="68331" x2="50667" y2="67083"/>
                        <a14:foregroundMark x1="17500" y1="72387" x2="14167" y2="60998"/>
                        <a14:foregroundMark x1="9667" y1="92356" x2="21500" y2="83775"/>
                        <a14:foregroundMark x1="33667" y1="89548" x2="50167" y2="82995"/>
                        <a14:foregroundMark x1="64500" y1="85491" x2="68000" y2="89860"/>
                        <a14:foregroundMark x1="68833" y1="94852" x2="65333" y2="91576"/>
                        <a14:foregroundMark x1="89667" y1="93604" x2="91833" y2="84555"/>
                        <a14:backgroundMark x1="4500" y1="23557" x2="42333" y2="23089"/>
                        <a14:backgroundMark x1="56333" y1="22777" x2="88000" y2="22777"/>
                        <a14:backgroundMark x1="63667" y1="3120" x2="80667" y2="3120"/>
                        <a14:backgroundMark x1="58500" y1="1560" x2="62333" y2="1092"/>
                      </a14:backgroundRemoval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988412"/>
            <a:ext cx="3429000" cy="36619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:\ОС\гифчета и картинки\домашни животни\Elit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04799"/>
            <a:ext cx="3723928" cy="3491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E:\ОС\гифчета и картинки\домашни животни\77569_300x225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11333" y1="84444" x2="22000" y2="89333"/>
                        <a14:foregroundMark x1="73667" y1="97778" x2="77000" y2="94222"/>
                        <a14:foregroundMark x1="55000" y1="27556" x2="55333" y2="35556"/>
                        <a14:foregroundMark x1="53667" y1="24889" x2="55667" y2="24889"/>
                        <a14:foregroundMark x1="41333" y1="13333" x2="42000" y2="28889"/>
                        <a14:foregroundMark x1="43000" y1="18222" x2="47333" y2="28444"/>
                        <a14:foregroundMark x1="74667" y1="48889" x2="79333" y2="48889"/>
                        <a14:backgroundMark x1="22667" y1="96889" x2="29333" y2="96889"/>
                        <a14:backgroundMark x1="48667" y1="96889" x2="51667" y2="98222"/>
                        <a14:backgroundMark x1="50000" y1="31111" x2="51333" y2="28000"/>
                      </a14:backgroundRemoval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63" t="8491" r="3437"/>
          <a:stretch/>
        </p:blipFill>
        <p:spPr bwMode="auto">
          <a:xfrm>
            <a:off x="5715000" y="4191000"/>
            <a:ext cx="3180262" cy="236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Текстово поле 8"/>
          <p:cNvSpPr txBox="1"/>
          <p:nvPr/>
        </p:nvSpPr>
        <p:spPr>
          <a:xfrm>
            <a:off x="3657600" y="3810000"/>
            <a:ext cx="47244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други храни най-много </a:t>
            </a:r>
          </a:p>
          <a:p>
            <a:pPr lvl="0">
              <a:defRPr/>
            </a:pPr>
            <a:r>
              <a:rPr lang="bg-BG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 веществата, </a:t>
            </a:r>
          </a:p>
          <a:p>
            <a:pPr lvl="0">
              <a:defRPr/>
            </a:pP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необходими </a:t>
            </a:r>
          </a:p>
          <a:p>
            <a:pPr lvl="0">
              <a:defRPr/>
            </a:pPr>
            <a:r>
              <a:rPr lang="bg-BG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растежа</a:t>
            </a: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bg-BG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E:\ОС\гифчета и картинки\различни гифчета\123.gif"/>
          <p:cNvPicPr>
            <a:picLocks noChangeAspect="1" noChangeArrowheads="1" noCrop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5867400"/>
            <a:ext cx="568338" cy="56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81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pic>
        <p:nvPicPr>
          <p:cNvPr id="7" name="Picture 3" descr="C:\Documents and Settings\VESI\Desktop\Нова папка\3279_30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0000" r="100000">
                        <a14:foregroundMark x1="83667" y1="18593" x2="84667" y2="18090"/>
                        <a14:foregroundMark x1="74667" y1="25126" x2="74333" y2="28643"/>
                        <a14:foregroundMark x1="79667" y1="20101" x2="79333" y2="23116"/>
                        <a14:foregroundMark x1="91000" y1="22111" x2="93333" y2="22111"/>
                        <a14:foregroundMark x1="89000" y1="14573" x2="87333" y2="16583"/>
                        <a14:foregroundMark x1="83333" y1="10553" x2="83333" y2="10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91" r="3879"/>
          <a:stretch/>
        </p:blipFill>
        <p:spPr bwMode="auto">
          <a:xfrm>
            <a:off x="5943600" y="3581401"/>
            <a:ext cx="4067002" cy="3161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3">
            <a:hlinkClick r:id="" action="ppaction://hlinkshowjump?jump=nextslide"/>
          </p:cNvPr>
          <p:cNvSpPr/>
          <p:nvPr/>
        </p:nvSpPr>
        <p:spPr>
          <a:xfrm>
            <a:off x="880764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4" name="Пятиугольник 32">
            <a:hlinkClick r:id="" action="ppaction://hlinkshowjump?jump=previousslide"/>
          </p:cNvPr>
          <p:cNvSpPr/>
          <p:nvPr/>
        </p:nvSpPr>
        <p:spPr>
          <a:xfrm rot="10800000">
            <a:off x="850596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9667" l="0" r="100000">
                        <a14:backgroundMark x1="81843" y1="12000" x2="93496" y2="15000"/>
                        <a14:backgroundMark x1="39295" y1="4000" x2="52304" y2="2333"/>
                        <a14:backgroundMark x1="7317" y1="9667" x2="14363" y2="1333"/>
                      </a14:backgroundRemoval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480" y="0"/>
            <a:ext cx="3825240" cy="31360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3" descr="C:\Documents and Settings\VESI\Desktop\Нова папка\news_16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2837020"/>
            <a:ext cx="3733800" cy="3733800"/>
          </a:xfrm>
          <a:prstGeom prst="roundRect">
            <a:avLst>
              <a:gd name="adj" fmla="val 36270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" name="Picture 6" descr="C:\Documents and Settings\VESI\Desktop\Нова папка\32.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15714" y1="82724" x2="30286" y2="72757"/>
                        <a14:foregroundMark x1="64000" y1="25914" x2="67429" y2="25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514089"/>
            <a:ext cx="2743200" cy="235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Documents and Settings\VESI\Desktop\Нова папка\proteini-s-rastitelen-proizhod.jpg"/>
          <p:cNvPicPr>
            <a:picLocks noChangeAspect="1" noChangeArrowheads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71600" y="4114800"/>
            <a:ext cx="1295400" cy="1106214"/>
          </a:xfrm>
          <a:prstGeom prst="roundRect">
            <a:avLst>
              <a:gd name="adj" fmla="val 50000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6" name="Picture 2" descr="F:\АНИМАЦИИ, КАРТИНКИ, ГИФЧЕТА\Здравословен начин на живот\file3622.jpg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41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000" y="152400"/>
            <a:ext cx="2438400" cy="23597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Текстово поле 10"/>
          <p:cNvSpPr txBox="1"/>
          <p:nvPr/>
        </p:nvSpPr>
        <p:spPr>
          <a:xfrm>
            <a:off x="3505200" y="228600"/>
            <a:ext cx="32004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 храната ние </a:t>
            </a:r>
          </a:p>
          <a:p>
            <a:pPr lvl="0">
              <a:defRPr/>
            </a:pP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  набавяме и </a:t>
            </a:r>
          </a:p>
          <a:p>
            <a:pPr lvl="0">
              <a:defRPr/>
            </a:pP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витамини</a:t>
            </a: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bg-BG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3505200" y="1905000"/>
            <a:ext cx="54864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q"/>
              <a:defRPr/>
            </a:pP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 са много </a:t>
            </a:r>
          </a:p>
          <a:p>
            <a:pPr lvl="0">
              <a:defRPr/>
            </a:pPr>
            <a:r>
              <a:rPr lang="bg-BG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важни </a:t>
            </a:r>
            <a:r>
              <a:rPr lang="bg-BG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здравето.</a:t>
            </a: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bg-BG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Текстово поле 12"/>
          <p:cNvSpPr txBox="1"/>
          <p:nvPr/>
        </p:nvSpPr>
        <p:spPr>
          <a:xfrm>
            <a:off x="3505200" y="3048000"/>
            <a:ext cx="55626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q"/>
              <a:defRPr/>
            </a:pP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Най-богати на витамини са __________ и </a:t>
            </a:r>
          </a:p>
          <a:p>
            <a:pPr lvl="0">
              <a:defRPr/>
            </a:pPr>
            <a:r>
              <a:rPr lang="bg-BG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_____________. </a:t>
            </a:r>
            <a:endParaRPr lang="bg-BG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Текстово поле 13"/>
          <p:cNvSpPr txBox="1"/>
          <p:nvPr/>
        </p:nvSpPr>
        <p:spPr>
          <a:xfrm>
            <a:off x="4495800" y="3505200"/>
            <a:ext cx="21336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sz="2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плодовете</a:t>
            </a:r>
            <a:endParaRPr lang="bg-BG" sz="2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Текстово поле 14"/>
          <p:cNvSpPr txBox="1"/>
          <p:nvPr/>
        </p:nvSpPr>
        <p:spPr>
          <a:xfrm>
            <a:off x="4163276" y="3975786"/>
            <a:ext cx="246612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sz="2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зеленчуците</a:t>
            </a:r>
            <a:endParaRPr lang="bg-BG" sz="2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03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sp>
        <p:nvSpPr>
          <p:cNvPr id="3" name="Пятиугольник 23">
            <a:hlinkClick r:id="" action="ppaction://hlinkshowjump?jump=nextslide"/>
          </p:cNvPr>
          <p:cNvSpPr/>
          <p:nvPr/>
        </p:nvSpPr>
        <p:spPr>
          <a:xfrm>
            <a:off x="880764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4" name="Пятиугольник 32">
            <a:hlinkClick r:id="" action="ppaction://hlinkshowjump?jump=previousslide"/>
          </p:cNvPr>
          <p:cNvSpPr/>
          <p:nvPr/>
        </p:nvSpPr>
        <p:spPr>
          <a:xfrm rot="10800000">
            <a:off x="850596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5" name="Текстово поле 4"/>
          <p:cNvSpPr txBox="1"/>
          <p:nvPr/>
        </p:nvSpPr>
        <p:spPr>
          <a:xfrm>
            <a:off x="1447800" y="228600"/>
            <a:ext cx="61722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Как и най-добре да осигуряваме необходимите ни витамини?</a:t>
            </a:r>
            <a:endParaRPr lang="bg-BG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E:\ОС\гифчета и картинки\различни гифчета\123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568338" cy="56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t2.gstatic.com/images?q=tbn:ANd9GcQ_R8nOdq3-8MfrBS1zFELMRuEbFch6jXqHK8tDh9NmsMCLdF0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08573">
            <a:off x="372226" y="4451322"/>
            <a:ext cx="2196766" cy="1230189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&amp;Fcy;&amp;acy;&amp;jcy;&amp;lcy;:Foods.jpg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649"/>
          <a:stretch/>
        </p:blipFill>
        <p:spPr bwMode="auto">
          <a:xfrm>
            <a:off x="5286376" y="1905000"/>
            <a:ext cx="3400424" cy="4295251"/>
          </a:xfrm>
          <a:prstGeom prst="roundRect">
            <a:avLst>
              <a:gd name="adj" fmla="val 33156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" name="Picture 10" descr="http://projectmedia.bg/media/pics/6916_big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10000" r="90000">
                        <a14:foregroundMark x1="60256" y1="30928" x2="69231" y2="29897"/>
                        <a14:foregroundMark x1="61795" y1="28866" x2="70513" y2="29210"/>
                        <a14:foregroundMark x1="22821" y1="37113" x2="29744" y2="34708"/>
                        <a14:foregroundMark x1="22051" y1="38144" x2="22308" y2="35395"/>
                        <a14:foregroundMark x1="26410" y1="63918" x2="29744" y2="73196"/>
                        <a14:foregroundMark x1="77436" y1="74227" x2="84872" y2="74227"/>
                        <a14:backgroundMark x1="18718" y1="62887" x2="27436" y2="84880"/>
                        <a14:backgroundMark x1="23590" y1="37113" x2="28205" y2="37113"/>
                        <a14:backgroundMark x1="22308" y1="37113" x2="28205" y2="34364"/>
                        <a14:backgroundMark x1="61795" y1="29210" x2="69231" y2="298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778" r="9169"/>
          <a:stretch/>
        </p:blipFill>
        <p:spPr bwMode="auto">
          <a:xfrm>
            <a:off x="5181599" y="1066800"/>
            <a:ext cx="2058869" cy="201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zdrave.bg/images/250/1716.jpg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9000" l="0" r="100000">
                        <a14:foregroundMark x1="52000" y1="42500" x2="49200" y2="46500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2838450" cy="2270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4" descr="data:image/jpeg;base64,/9j/4AAQSkZJRgABAQAAAQABAAD/2wCEAAkGBxAQDw8UEBAQFQ8PEBAQFRQQEBAUFRQQFBEXFxQUFBUYHSggGBolHBQUITEiJSkrLi4uFx8zODMsNygtLisBCgoKDg0OGhAQGywkHCQsLCwsLCwsLCwsLCwsLCwsLCwsLCwsLCwsLCwsLCwsLCwsLCwsLCwsLCwsLCwsLCwsLP/AABEIAOEA4QMBEQACEQEDEQH/xAAcAAEAAQUBAQAAAAAAAAAAAAAAAQIDBAUGBwj/xABCEAABAwIDBQQGBggGAwAAAAABAAIDBBEFEiEGEzFBUQciYXEUMoGRobEVI0JygsEzUlNic5LR4RckJUNEshajs//EABsBAQADAQEBAQAAAAAAAAAAAAABAgMEBQYH/8QAKxEBAAICAQMEAgICAgMAAAAAAAECAxEEEiExBRMUUSJBFTIjYUJxBoHB/9oADAMBAAIRAxEAPwD3FAQEBAQEBAQQg0e0O1lFQWFTMGvIuGDvOI62CIcZXdtVCw2ignk8e60fFToaiftxdru6EfjlP5BNDEl7barW1JALW4vefyTQxpO22u5U9MNbfbKaFr/GzEP2NLx6P/qmhfi7aa/S9PTG5tpnCaGRH231ItmooTx4SvHD2JobKj7cIiRvaN465JAfmmh22y23dDiLskL3Nmyl27kFiQONuqgdSiRAQEBAQEBAQEBAQEBAQEBAQQg+a+1t5+mau99N0B5bsf3UwhxEhKkTGDY+QQXXg6+xBjys+aCGM+aJZMYPd+8fkUQpdwHk5BaZe6Jd12TaYxR+O8H/AKyokfSSgSgICAgICAgICAgICAgICAgICD5s7XtMZqvFsX/QKYHCzPUoI38fJBce/j7EFmZ2vtRKGu4+aC808PvfkUQoLtB+JBSw6hB3HZU//V6H77//AJuUSl9LqAQEBAQEBAQEBAQEBAQEBAQEEIPn3tro2txCSQXzPYy/TQWQeWPeUFyj1eL6gq0IbzcNDXHJ15KRz1Ue8VEiKY94eahLpnQjd3ycieA6KyGhxJwuLC2nxUSMZjj1VUvUOxumY7EIHuHeZmIPjlI/NJS+iUQICAgICAgICAgICAgICAgICCEHAba9nhxGd0hmygtDQ0Dp1KhaJh4/2ibDfRj4w1xc17M1yb96+tkTqJcPHK5puOSnaNLzsWm4ZtPJNoYb5STcoDZCOCDL+lJrWzmybFl8jn6k3KbTp0uw2zorqqKJ3qvdY8tPNRtOnvGy3ZzHQTsljkPdJ01IIPLVEbh3ilUQEBAQEBAQEBAQEBAQEBAQQghzgBcmw8UGlxTa2hpwTJOzu8cpuo2tFJeE9rG28OISsFPfJG0tu5pF9eIUbaRXTzNyKzCLKUaLIaAENFkNJCJh1uwG0goKuKV7XOYw6ho1sVVfW4fRGD7fYfUtBE2QnlIC1T1M5pMOjp6mOQXje1w6tcD8lZXWl1EJQEBAQEBAQEBAQEBAQEBBqtpMdioad00p0GjW83O5AKJlMRt4NtR2h1VW498siubMabC3j1VJl0VppxdVij3cXE+1Qv0sF8znInpU+judyTZ0KxhrinUj24VjCz1CdSPbT9FHqE6j2w4U7wTqT7a26heOSbT0KAXt6hNnSyIa545lDToME2oqKd4dFK5pHQn4hNk02947PttG4jGWvs2ojFyBwcP1grxLmvTpdkrMxAQEBAQEBAQEBAQEBBCDwztyxdz6uOAHuQsDiP33f2VLOjFV5PK+5VHTEKWxjmo2nSsOA4BDR6QUD0oqVdJFUUTpIqyoFYrCiyr0sqBDpgeIRKw8NPBNmkN0TZp1WwuLupq6me06bxrT4tcbFXiWGWvZ9RNNx5rVxJQEBAQEBAQEBAQEBAQEHzd2ryZ8UqTfgQ3UdGhR0ba0ydLh3Q68fgp9iZaRyY+kth8fgnxp+0/Kj6XBRk8D8FPxpPlR9Kvox3X4KfjWPlV+lLsOcOafGsfJr9KDRnr8FPxp+0fKj6SKPx+CfGn7PlR9LjcOJ5/BPjT9p+VH0r+iz+t8FHxpPlR9KXUFvtH3J8aUfL/0sugA5p8b/Z8qPpRux1VfYT8mPpscJdlljPHK9p9xUe3pSc+31jQy54o3WtmY11ulwpYMhAQEBAQEBAQEBAQEBAQfNfaeP9Tq/v8A5BXqiXHycStoQli0hDLp1MIbbDKXfTRRg23r2sv0ubXUjoW7EOkvkm+1MwBzbEuiF9PAqOoYMOyTZKiWn9IAmgbmkuzugC2ax52umxcwTY0uqJGTusI5CwAf7tmlxLT0sE2KqbZ6KpqXthL4YWNZcyjNaR7srG6dT8kmSGjrIHRvex180bi03FtQbIlgTIMGZRIshUlLuhhFLE4Dcyl3cIIcbG7QVhMrPoTDB9RD/DZ/1CoMpAQQglAQEBAQEBAQQglAQeBdomDGXEqkh4F3jQjwC68WHdduTLyeidaaZuwsjtRMzXq0rycvqUY7zWY8PZxcGclItE+V9nZ5Pymj9zlSPWKfS8+m2+2TD2eVH7WL4rSPV6fTOfT7R+2wotiKqKSORksOeNweL3tcHS6v/K0+lfg2+24ZhuJMDxG+lYJHSOcGh2r3ixdc8Co/lMf0fBt9sCowDEDvSH0rZZmbuSUBwe5vPwBNuKR6rjn9HwLfaqHDMSc+nk31M/0djom8SHAjKS63E20uk+qUjzBHBtPiUM2cr2x5IpKeJucSHdZrucBYXJ6KP5bH9J+Bb7WcT2Pq6iV0kkkOd9s2UEAkC1/NT/K0j9HwLfbXS9ntR+2i+KrPq9PpaPT7T+2JJ2eT/to/c5Zz6zT6Xj0232x3bBSt4zM/lKiPVq2nwmfTbRHl1M9TZzWZ5DkDRYBttAOB4r0IncbedaNTp7Jh/wChi/hs+ShDJQQglAQEBAQEBAQEEIJQEHju2FI44lMQ42zC4todF3Yf6vO5MbsuRPy2AF3OIa1o5nz5L5TNhtlzzWPt9Zgyxi49Zn6XKs1rY4pYomvGafeMY9jhu2NGQtdzN13V9Kp06ny5J9Rt1f6ZEzqsxMdA1wmMzGZJRGAI3R5iXEcAuiPTcMRpjPOyTLK+jawtpntqIs4bK+a77wuA4Zco5K88HD06iFPl5N7XoaOueGjewNkfGZWgQvdHkvYZpM2hN72WX8dihf5t2mx/C3PdNE7EJDUU0Tal0UcTWRuYNS0m9yfaunDw8VO8Qxycm9/2tYbM6aCWtjmfGx7w3cxQslEeRts8rRqL2+ypz8PFknUwY+TeniW7wCtNTTRykC7wb5eFwbezyXznIw+3kmsPZxZOuu2wdYWBIBPAEgE+QWfRaY8LdcMeWRgdlL2B3HKXC9vJVnFeY3paMtY/bXTV0Gv18Wht+kbxVJ4+T6leORT7Ys5DgcrmuA07pB+SmlLVtG4WnJW0dpY0lc4vLHFjQCGtsy5d8V9TT+sPm7/2l61Rj6uP7jfkpVX0BAQEBAQEBAQEBAQEEIPKtpZR9Izi+pIsLeC6aW1Dky03LTYnXmB0b3M+o3xic4HvDM0gkD2riw8b/JN3oZOR+EUUUMsVJ6DF6QS2mnqXyHK9oayWI5MwPsC7dTLm6o23zNrqNjCHS33ojY7KCXNBiyl3sSKybYtHjtHDSejQOmntDPHnZE71n8PYrdM77m+yycTkqYYWy01eKikhALYSWMe0eq549imK6lE2hh4njU0Ve+aSje11dStgYxzhe5GXN/ZWim4VnJEdm/2P2WloG55Gszsu4uZOQ17XDhKw6GypaeqdQnrisblE+DRU0G9fXTCKaR7msgs1ge43s3na6pHErkyd47qX53t44ms9l1uysbqRwc97sQfDvmyOeczSDcBvRTOGkT2jt4K8q1ojc92mbsoJcHlms415zPzuJzHKdWjwV5x0reKxHZWme1qzaZX6PYqlEGFGWBpe6S837+dhLQ7y0VumszMQp7t4rE7azGdkRBPG6le+KJ0UkhDSS3esN7EdCPkue2DHeJ3DpjkXpMRC5NVvEjnaXORvDwGoWWtdmu9vZ6E/VR/cb8lAvoCAgICAgICAgICCEEoII0KDzLH4/wDPTX6t5cNFtTwwyeWKyhjqYzC8gfXb+/hG4XHuWtY1G2drd4/0u7ZtYKKtkaB9cICDYXy5T/ZbYv7RE/TlzTOpmPuGXhdHAWRvMUeb6Oa4HINDbiqx/wDVsl5i0xv9Mfs9xsSioiZGxraeFzrhgBLrnUnmtORSm40pgvlis9UqtjMZlqY8UdITnjAAPgA5MsV66xH2rireKWtM7mYbSjgixOGhqXWJpnuc7zA1HvCztPt2tWP21pvJWLT+vLCGKelUOLPadGl7R5NatJpFb0iGUXm1LdS1FSRzYbhDZXtDd7G52YgaAE6+5TuYyXmFe00pDLrNrqKHEd2W2eBkdKXDIGWvos4xWmnlvN4i/VFe3hiV22NIyam3DnuhD5BLlifbK4ceGoU1xzMT1eUWt+UdHhit2uhc5xkbO1vpbHMvBJYQtYW34fBWikdtT+lbTbv2/ambaKnnL4o5Gu/yxc0HRwkuQW2POxCxtTVW9L7v/pqHU5c9wGXQtJuQLaDwXJLuh7TRi0cY6Mb8lVK6glAQEBAQEBAQEBBCCUBB5htPMG4jNmeALMsDprbrzW1PDDIwpsDe55lp5jFM5paQe9G4OFjpyNuYW9Mkx58Oe2OLf9rzIq5keSopoamn3bInMjeQ4hvBwB5q3VWe8dpV9u3/AHDBG0krawg0bt0IdxuoyCWN5BxGgKxycjHjjW+6+PiZctt6ZVNjHomYQYZuxK0gkyNzuvzKwjnUtPeXZ/GZorPTDncBqpYZJ4JIyyKskbnL84IsSQ0W63U8nl0yUmaz3TxuJfHevVHZ1dHhk9MZGw1DI6SQ5nRZbk3bZ2V3IFefHqP+HU/2dluDE5uqv9fpepNi4iDaeZkEmroYnhrHnqTx1XocPPf2928uHmYsfudo0y2bFUDLl0cj2t4Nkle9rR4NJsuqc95/bk9rHH6ZlLgtDGC1lPFY5X3c0OvfgQSqze0+ZTWax2hm1czY2cGgcBYCyrtF76jbnYMYdK+19GnX2E2HvPwVYnu5K5+qdMquponWcYoy4ahxY24PW60dkTtydTE10smZ9gH34X1004lc0uyHstJ+jj+435KqV5AQEBAQEBAQEBBCAglBCDzXawRur5Gvyk93Q+S2p4YZPLJpXtY3M4gNbzPALRjM6YFZtbFlcyIu37/q2XH2y8s18rE+xYZcsVrMr4I9y8VhNOxkDGsabOOrnnXO77TnFfNZL2yW2+rwYYpVTSVce8O9DZA19gbjS63jDfXZnm5uH+sW1KraSeRrH7qNney948QCfs9UxUn/AJETWaxMd25w2jJhAJzOa3ibcSLrmv2srbJqWm2dq6ts0sbtYWPsLnUX/Jdlr26I6ZUvjx23OnV1U+gAIv8AC45HwPBd+LlVpT857vHy8W95/GGhdBMCA0gMBsLnXIe9l9hupn1CkeIYR6Zl35VYqx8seTMB4rK/qMz4rLW/pc3rqbw1OG4YYRq8OJNyfaqV9Rmvmsq4vROn/nDZ1FY21teC6aepY7dp7N7em5K94c7PM6KV4LWkOeDfifK/JdO991Naew03qM+635KouIJQEBAQEBAQEBBCAgICDxztIfIMSdkyWAY7Xje3xVZyTVx8i+nM4xj9Q5oYXC3EgC19OaRkmXmxmta2pWtlKJ5nbUS2tmc4NJN3E31ty4qcnHnLTT3uHXotF3Y4rWvihLmNa/NfMHC+UE8vBeZTiTjyas9L1Dma402p5ci+ocJM4sA8g2HC69SPD4Kcl7TMu1wjFd5ljlfELMDmtBFy42tr1AA08VwcmLWj8YfQ+lcjot/lt2ZeI1VXStzUsLZXyOGYOJBA/WAJ1Xm1rEzq/Z9NkmMlY6e7DgxHECYxJDE2aeQtAB9xNuC9fg8LBniZtM9njepczNxpitI8s0UdY8VOWaNz4QywhLSCSTmaSeBAHBepXhcSnTuvaft49uZzLxbVu8fTTzUWJZWuLZiH8LcfaBwXoVwcKJ1EQ862bnz3mZUnZvEH8nC9/WktwVt8Sv8AxTFOZbvMq3bKz5WFr33fDm9fhMXABp6CxusrWwd91h0Vx8iNTFpajFsOraTIZJNHS7sAOzXsePDgscuHh2rMxV04svMraImzMlZvJSGltw4E3cNLW10v+S4O36en/wBvaacdxn3W/JVSuIIQSgICAgICAgICAghAQeN9pbf9Rf03bD8Fhk8vP5kOSiw59U9rmlrWXyd6/JaYqSz43F6vyl0FXQOjgbJqLAk3FhkH2mrti+oexHaNOW9Lr6z9HvDDcMGXRv4uq4s2ekT3aVw2yRrXZsv/AA+qLC4yju6W14+d1y/NrvWl49KrH6hrJsPrYHP+reRHqSAXNtxuunFyab8uXkemRaNabjBdon2vmJtpkc4m3kuq/Dwcmu57S8nHzeR6dea+atr9LvdJHI3R8Zu22oBHW/Fb8XDg43+OO+/Mu2KZvVMU5o818Q2sG1cjHXNO0AyCQ7tpaDZhHLjqbrqvTBrXU8e1uVgt+dNLknaA+0V2AGNwLicwzAcuGirXDg3P5Itzs2o/Fam7QnOcSY4iPsguOh5FaV4uKY7WRPqGWZ8MGbbeoLWhjY2kZblo9YtIsT7BZb14WP7Unn5GurMbnqyRLlysdvAGi3ecQB7l5nqdK4a1iv7ep6fltk6rW/TYVA3k2gF2ubpwGltSLrjjw9CJezQeo37o+ShK4gICAgICAgICAghAQSghB5B2myAVz+F90wrPW7ubJXqvG2Hs5UhkQcWjI4OzaXueVumq64rDqrXXhG2NU6SimeMwGSOPLfTKHchyS8ajS3T321HZ9iDpCymaw3YXPDgbd2+ocvG5mLX5vV4XJikTSXYVmMUsW9jkme17nccp7pHJui54re2rRDSbR9qdoq70eFtQWPfFlAAbwJcO6XeCrjrN768NL8itMWvLy7Baj/NsOXR79W8rE3XsTWenUPn8/G+THTEd3pVJLGJIy10WrjG1rraykaaeCnBSa97O/g8H4uGazb8pdBUQxNhOYEHVxDAAS63AdBfVb63La1La8bcViTrucLgsNwL8bX48FhMxE6h4XrvLx4qexWmplzlXTi4DW3J5AElWi0vmMVrT2Xm4JUhubcShvH1Tf3LSMuSveJdE4sn0u0NKRlcXO71gR+Lmufkcq2WYi36X4+a1LdMftuqk5p+6A0F4Gh0PC91tHh9FXw9sg9Vv3R8lCytBKAgICAgICAgICAgIIQeRdpjGuryLjMYm8dFjadW25sk9NolpsKcBTGJxG8bIOB+yV045mb7h1YstL9olvK2njkpXQuPfqGljAOJfa4NulwrZZn9N61282wPEZaCpDw0CSNxY5ruYvYgrly0i9dSik9Pd6pWwUdY6KeWBwkYA67bFrxa4B17wXHSlo7RLebRDksWxeumDqKZrXGR4cHaBwhDrgaaWsFvjw16uqGdrzEaY9ds8+BzTBuu7EGOfd1y5x1fboOC6pX4l5i+o/botkMNghYBL9Y7eNlzHlIOBC0iOz2MnCtWv3LfY9IJXRObM5jYnZixlhvDyDj08EiGeDi36u7m6oGR5AuC46BugJJ4aLDJHfs+b/wDK+LWtqWjzLFmZIySSDD8m+jbmqKqQta2Ec2tceHnxXRixxEbs8/icSuOu58tNBs9WCSSSortyxhiy1G9kkbLJKfqwwjjfn0WszDv03Ec75GkThoqqabcTZbAPN7tkA8QvO5GLVotDz+RgiLxaGa2iMkriCA1kgv4+z+66I8PSr4eyRDut8h8lCytBCCUBAQEBAQEBBCAgICDxbtcNsQH8Fh+ayu5OR4abAmXu48MzR/Vb4Ic/plZ6rTLvqTDadjnTAXkDeJN7ADgOiZJ6Ymz3aWm0xRzWObLMrA+fNklNzcDR3mF5+HJeYm8+HdnwUi0Ur5c5FjOIYe3dXGQernYHD8JKt048veHPet8XaWx2PcJ31E9S8iV1rOcBZ7Wg3jbfhfTh0XVjmtfxhy5ItPeXXCtpYnHK4ubJGBu2tBAktqWlXmY0rXcT2c/icFQHZ2PaO6O6Gi3ko/LzD6vhxecUbnurbMSyMknMR3xb1T4Hmp6p06/zis9u/wCmVh8uUyvt+hhkkH3g3Q/FUpE2vG35dyuVn5XPmueNdP6cvsdJJMamIwCaKoyulBl3ZFnXzF3Tqu+3Z6cOi2jqaWuZBBBNDFFh9SwvaXWBhY0Xcz9axuFnETCXJDEd/U10rbhslTCW36byw+Czyx2Z5Y3DpZZyKgizrGRodra+osFRtHh7ZF6rfIfJVSrQQglAQEBAQEBAQEEIJQQg8U7YR/qDf4LPmVSzi5VumGrwRzcg8CSVtS3TXanEyRTFMt7hbhvQ1zyGSE3N9LkWH5Lz+RktNZ0txOZvNE2ltcSmFLlY5wLHN0txsscN7WxTR6fJ9Rpizxe0tPJj9FKDFURnIdASL38dOCy+NkpHVWWlfWMWa2phXtbhD3QwejgCKO92DTQjuu9n5pxc35zFvLrz06qRNfDBwankhiyFzXOa8P1ac/DhmOjWeJXq2r1V7OLHeKXiZZ1dJk0JabgG7XAgg+IU4dxTUvruNyMV67iWIKhuQ+BWu2luTSJ3tdopQZMjjZs8L4b+Lhp8bKle1tvzv1npp6j7kftxuHRmKSaF0D3zXcwgOy6N4ru8tdtk6lkjBLYKZhsRdztevA8/6Ilr43ODIc4bvayoZKQNLRNNmkDoTdcuWe7LLbWnU4hMHVZya99guOGluaq6Y8PbYvVb5D5KqVaAgICAgICAgICAghBKCEHmXaThbJ6ttyQ7dts4eZ5KNOfPx4yw5mm2eqY3DJlew6GxsbdbFVnetPP+LmxxNa94lcqKWVl80bxbqCueYeZeuXFbemvqZHEgm5sLWdfT3qaREMr3va0TLUzx/WHgS4gNFnc+Qt+avafxfQcDB1xEy9Mjrw0R31yht/YvFrH+Xb7b48xi/wDTa7ZVjRRkZLmbK0EAWbzuV9BXvD5Lm54wVm0vOqjI12Vl8pA1uTd1vW191kns8vD61bHaenwpZQzyEd23Qcz42WfuQ6snqfJzTHtx2XMUpZIjE2QgODb6C1tdFfbx/UMmWbxOSe6zik1NUZDUOkhqdGCohAdmHLeMuD7QtcebXaXZwuf1Rq36Yv8A47TxkvdNLWPGrYhG+Njnct48km3gOKmeR9OmfUKb/GJlVR4HWSSb6WK8hIIuA1rGjgxvQWWEzNpY393NeJrHZvDRPMrXSFrbvackd7cebj/ZX7vVpW2u72iP1R5D5I1VIIQSgICAgICAgIIQEEoIQee9pFVFTz075HECUFl+QLTzUbWrWZMKmY9oLHNcDzaQVKJiYbyEaappWaxPldGHwv8AXijPm0KOmGU4Mc+YY7tkaAvD/R2ZxzFwomkTGm+L/FO6q37NUp+wf5isfi0d38jm1raMSwWGdjGPzZWcAHELoiNPI5XHryP7MWl2WpY9WtdfqXXKpfHFvLnx+m4aTtsaLCYYzdrdTzOqVxxV6FYisahRW7O0szy+SPM8gDUngFfTly8TFkt1WhYOz9I21qePQ3F2g2PtTSacTFTxCp0LWjutaPIAJptXFSviGuq+aL6czUVsPpMEZeM8krGgDU6lRuF4pOnr4FgPBSoIJQEBAQEBAQEBAQQglBCDy/t4pHOpKeQC7Y5SHHpmGipZthnu8Uo8RmgdeKV7CP1XG3uVO7r1E+XVYd2kYhFYOMcg/fbY+8J1zCJ49Z8Onoe18D9LSHzjePkVaMik8SW7pu1zD3etHUN/AD8ip9yFPi2bKLtLwt3+84feikH5J7lUfEyfSo7f4Wf+U3+V39FPuVR8XJ9Kf8QcKH/Mj9zv6KeqFJwXj9Jb2i4SP+Wz2NefyTqg9m/0tVHahhTRpLI7wbE/+ijrhaOPeWlrO1qk/wBunnd55W/mqzkhpXiWny57Eu1SdwtDTsZ4vcXH3KPdafEiHL4jtdXT6STEA8mDKFXqmWkYq1ZfZ1QPqcUpg25yPErjxs1utyVNfLLNMRD6aWzhEBAQEBAQEBAQEEIJQEBByfaFh7qmmEOuRxzOtztwUSmJ1L5/x7ZiopnG7C6Pk4Dl4qkw6aZIlpojrqqWh1YrL9ws9OncLLpLO0V4js57X1bsyYpQVlaunTjyRK6CqNoUSsCtWZUvWqY2CwSbSVpGleUKOpPRChwCbNQtlWjak6VU2HyzvDYmOPiBoPMrWsOPNeIl6z2bbMyUc8cpJzHuu6Fp5LaI04L3mz2FWZiAgICAgICAgICAghBKCEGNWQ5rINRV4Mx4N2j3IOXxTs8pJrkxAHq3RRqF4yTDl67sobru5Xjz1VelrGeWkqOyypHqyMPmCE6T3oYT+zmubwyHyKjpXjNEKRsTXjiwfzLOcTorzIjyiTYfEHaZBb7yVx6VycqLeFcOweIcLM9pUzi2ivL6WfB2d1jvWcwe8qPZWnnNpS9l7z+kmP4Wq0YoZzzLS32HdmdOwguBcf3j+SvFIYWz3s6zDtm4ogA1jQPABW0xmZluYKMNtYKRskQIJQEBAQEBAQEBAQQgICBZBBaEFJiCC26mCC26kHRBbdQjogoOHjogegDogkUI6IK20Y6ILraUILjYAgrDAgqAQSgICAgICAgICAgICAgIIKCUBBCCUBAQQgIJQQglAQQgICCUEIJQEBAQE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889" b="100000" l="21778" r="8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1556" r="18711"/>
          <a:stretch/>
        </p:blipFill>
        <p:spPr bwMode="auto">
          <a:xfrm>
            <a:off x="228600" y="2667000"/>
            <a:ext cx="1280161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Текстово поле 12"/>
          <p:cNvSpPr txBox="1"/>
          <p:nvPr/>
        </p:nvSpPr>
        <p:spPr>
          <a:xfrm>
            <a:off x="152400" y="6096000"/>
            <a:ext cx="3124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</a:t>
            </a: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рез лекарства</a:t>
            </a:r>
            <a:endParaRPr lang="bg-BG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Текстово поле 13"/>
          <p:cNvSpPr txBox="1"/>
          <p:nvPr/>
        </p:nvSpPr>
        <p:spPr>
          <a:xfrm>
            <a:off x="3733800" y="3352800"/>
            <a:ext cx="914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endParaRPr lang="bg-BG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Текстово поле 14"/>
          <p:cNvSpPr txBox="1"/>
          <p:nvPr/>
        </p:nvSpPr>
        <p:spPr>
          <a:xfrm>
            <a:off x="5638800" y="6096000"/>
            <a:ext cx="2743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</a:t>
            </a: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рез храната</a:t>
            </a:r>
            <a:endParaRPr lang="bg-BG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410200" y="6172200"/>
            <a:ext cx="30480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5" name="Picture 7" descr="http://static.inews.bg/pictures/218483_278_370.jpg"/>
          <p:cNvPicPr>
            <a:picLocks noChangeAspect="1" noChangeArrowheads="1"/>
          </p:cNvPicPr>
          <p:nvPr/>
        </p:nvPicPr>
        <p:blipFill rotWithShape="1">
          <a:blip r:embed="rId15" cstate="email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56" b="98361" l="3249" r="98917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86000" y="3276600"/>
            <a:ext cx="1574766" cy="17373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4303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7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4" grpId="0"/>
      <p:bldP spid="15" grpId="0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7736" y1="33181" x2="16792" y2="21510"/>
                        <a14:foregroundMark x1="35472" y1="16247" x2="43396" y2="3890"/>
                        <a14:foregroundMark x1="32264" y1="5950" x2="36792" y2="5950"/>
                        <a14:foregroundMark x1="46038" y1="6407" x2="42830" y2="11213"/>
                        <a14:foregroundMark x1="45472" y1="11442" x2="45094" y2="14188"/>
                        <a14:foregroundMark x1="59057" y1="12586" x2="69057" y2="11442"/>
                        <a14:foregroundMark x1="58113" y1="10526" x2="63019" y2="15103"/>
                        <a14:foregroundMark x1="58113" y1="16018" x2="62075" y2="14188"/>
                        <a14:foregroundMark x1="58679" y1="9382" x2="66226" y2="7094"/>
                        <a14:foregroundMark x1="73019" y1="29062" x2="96415" y2="43021"/>
                        <a14:foregroundMark x1="75283" y1="74142" x2="93396" y2="58810"/>
                        <a14:foregroundMark x1="56415" y1="95423" x2="56415" y2="89245"/>
                        <a14:foregroundMark x1="34528" y1="96568" x2="40000" y2="81922"/>
                        <a14:foregroundMark x1="30377" y1="87414" x2="36981" y2="89245"/>
                        <a14:foregroundMark x1="35849" y1="81465" x2="41321" y2="91304"/>
                        <a14:foregroundMark x1="13208" y1="72311" x2="16792" y2="49886"/>
                        <a14:foregroundMark x1="8113" y1="49886" x2="17925" y2="48055"/>
                        <a14:foregroundMark x1="11887" y1="73455" x2="14717" y2="72311"/>
                        <a14:foregroundMark x1="8868" y1="71854" x2="11132" y2="72769"/>
                        <a14:foregroundMark x1="18679" y1="71854" x2="17358" y2="72311"/>
                        <a14:foregroundMark x1="7736" y1="49199" x2="14340" y2="49199"/>
                        <a14:foregroundMark x1="15660" y1="47140" x2="14340" y2="51716"/>
                        <a14:foregroundMark x1="20943" y1="49199" x2="18868" y2="54005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4692" y="3733800"/>
            <a:ext cx="3540707" cy="291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ятиугольник 23">
            <a:hlinkClick r:id="" action="ppaction://hlinkshowjump?jump=nextslide"/>
          </p:cNvPr>
          <p:cNvSpPr/>
          <p:nvPr/>
        </p:nvSpPr>
        <p:spPr>
          <a:xfrm>
            <a:off x="880764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4" name="Пятиугольник 32">
            <a:hlinkClick r:id="" action="ppaction://hlinkshowjump?jump=previousslide"/>
          </p:cNvPr>
          <p:cNvSpPr/>
          <p:nvPr/>
        </p:nvSpPr>
        <p:spPr>
          <a:xfrm rot="10800000">
            <a:off x="850596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pic>
        <p:nvPicPr>
          <p:cNvPr id="6146" name="Picture 2" descr="http://2.bp.blogspot.com/-9PInBE4h0nw/T75zTl1JqLI/AAAAAAAACOU/PqlyBEmm21g/s400/%D0%97%D0%95%D0%9B%D0%95%D0%9D%D0%A6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49" b="100000" l="0" r="1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5600" y="2133600"/>
            <a:ext cx="3048000" cy="2724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56667" y1="36667" x2="85333" y2="34444"/>
                        <a14:foregroundMark x1="56667" y1="34444" x2="75333" y2="10556"/>
                        <a14:foregroundMark x1="52333" y1="32222" x2="58667" y2="32778"/>
                        <a14:foregroundMark x1="89000" y1="43333" x2="80667" y2="41667"/>
                        <a14:foregroundMark x1="62000" y1="47778" x2="68333" y2="45556"/>
                        <a14:foregroundMark x1="57667" y1="67778" x2="86333" y2="74444"/>
                        <a14:foregroundMark x1="72667" y1="91667" x2="76667" y2="74444"/>
                        <a14:foregroundMark x1="86333" y1="16111" x2="81000" y2="29444"/>
                        <a14:foregroundMark x1="88667" y1="25556" x2="79000" y2="26667"/>
                        <a14:foregroundMark x1="50667" y1="15000" x2="56667" y2="10556"/>
                        <a14:foregroundMark x1="56667" y1="81667" x2="59667" y2="7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304800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9211" r="1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0901186">
            <a:off x="408889" y="1938080"/>
            <a:ext cx="1641641" cy="2557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 descr="http://biomall.bg/image/data/bio-dovabki/vitamini/vitamin-b/vitamin-b1-pri-bremennost-izgrajda-nervnata-sistema-pri-bebeto.jp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750" b="90000" l="10000" r="94000">
                        <a14:foregroundMark x1="81500" y1="40500" x2="82500" y2="7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1400" y="152400"/>
            <a:ext cx="2209800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3241" b="100000" l="459" r="97248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37426">
            <a:off x="5780902" y="295735"/>
            <a:ext cx="1996440" cy="1981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>
                        <a14:foregroundMark x1="58586" y1="62305" x2="88283" y2="604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4572000"/>
            <a:ext cx="3478139" cy="2255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235" b="95810" l="285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0400" y="1676400"/>
            <a:ext cx="1929478" cy="2466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816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sp>
        <p:nvSpPr>
          <p:cNvPr id="3" name="Пятиугольник 23">
            <a:hlinkClick r:id="" action="ppaction://hlinkshowjump?jump=nextslide"/>
          </p:cNvPr>
          <p:cNvSpPr/>
          <p:nvPr/>
        </p:nvSpPr>
        <p:spPr>
          <a:xfrm>
            <a:off x="880764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4" name="Пятиугольник 32">
            <a:hlinkClick r:id="" action="ppaction://hlinkshowjump?jump=previousslide"/>
          </p:cNvPr>
          <p:cNvSpPr/>
          <p:nvPr/>
        </p:nvSpPr>
        <p:spPr>
          <a:xfrm rot="10800000">
            <a:off x="850596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pic>
        <p:nvPicPr>
          <p:cNvPr id="3074" name="Picture 2" descr="http://2.bp.blogspot.com/-6WXHIoN4L_0/UayIFZfc3xI/AAAAAAAAADI/lXtxIF-9gBE/s1600/overcoming-binge-eating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4677" y1="90258" x2="92903" y2="92550"/>
                        <a14:foregroundMark x1="3387" y1="96275" x2="21129" y2="96275"/>
                        <a14:foregroundMark x1="4194" y1="78797" x2="14194" y2="81662"/>
                        <a14:foregroundMark x1="27419" y1="65043" x2="29194" y2="88539"/>
                        <a14:foregroundMark x1="28871" y1="21490" x2="28871" y2="54441"/>
                        <a14:foregroundMark x1="44677" y1="64756" x2="34839" y2="85673"/>
                        <a14:foregroundMark x1="83387" y1="74785" x2="92097" y2="94842"/>
                        <a14:foregroundMark x1="78710" y1="78510" x2="77419" y2="97708"/>
                        <a14:foregroundMark x1="88548" y1="77937" x2="95806" y2="82521"/>
                        <a14:foregroundMark x1="89355" y1="73352" x2="88065" y2="87679"/>
                        <a14:foregroundMark x1="91935" y1="75072" x2="84677" y2="87966"/>
                        <a14:foregroundMark x1="49839" y1="97135" x2="69355" y2="99140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" y="3247740"/>
            <a:ext cx="5905500" cy="33242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puls.bg/cache/news/4097_big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57857" y1="88000" x2="77857" y2="73000"/>
                        <a14:foregroundMark x1="89643" y1="92667" x2="87500" y2="83667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9800" y="3570514"/>
            <a:ext cx="2819400" cy="3020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:\ОС\гифчета и картинки\различни гифчета\123.gif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1000"/>
            <a:ext cx="568338" cy="56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Текстово поле 7"/>
          <p:cNvSpPr txBox="1"/>
          <p:nvPr/>
        </p:nvSpPr>
        <p:spPr>
          <a:xfrm>
            <a:off x="685800" y="228600"/>
            <a:ext cx="81534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Какво ще стане с тялото ни, ако приемаме повече храна, отколкото ни е нужна?</a:t>
            </a:r>
            <a:endParaRPr lang="bg-BG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Текстово поле 8"/>
          <p:cNvSpPr txBox="1"/>
          <p:nvPr/>
        </p:nvSpPr>
        <p:spPr>
          <a:xfrm>
            <a:off x="609600" y="1143000"/>
            <a:ext cx="81534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Започваме да пълнеем и да натрупваме излишна маса, а това НЕ Е здравословно.</a:t>
            </a:r>
            <a:endParaRPr lang="bg-BG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1752600" y="2097107"/>
            <a:ext cx="66294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Ние се храним </a:t>
            </a: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здравословно</a:t>
            </a: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ако приемаме</a:t>
            </a: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достатъчно храна, БЕЗ </a:t>
            </a:r>
          </a:p>
          <a:p>
            <a:pPr lvl="0">
              <a:defRPr/>
            </a:pPr>
            <a:r>
              <a:rPr lang="bg-BG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да преяждаме.</a:t>
            </a:r>
            <a:endParaRPr lang="bg-BG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69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pic>
        <p:nvPicPr>
          <p:cNvPr id="4098" name="Picture 2" descr="http://krepkozdrave.com/wp-content/uploads/2013/09/hranene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22" b="97890" l="0" r="1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031235"/>
            <a:ext cx="3875910" cy="3674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3">
            <a:hlinkClick r:id="" action="ppaction://hlinkshowjump?jump=nextslide"/>
          </p:cNvPr>
          <p:cNvSpPr/>
          <p:nvPr/>
        </p:nvSpPr>
        <p:spPr>
          <a:xfrm>
            <a:off x="880764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4" name="Пятиугольник 32">
            <a:hlinkClick r:id="" action="ppaction://hlinkshowjump?jump=previousslide"/>
          </p:cNvPr>
          <p:cNvSpPr/>
          <p:nvPr/>
        </p:nvSpPr>
        <p:spPr>
          <a:xfrm rot="10800000">
            <a:off x="850596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pic>
        <p:nvPicPr>
          <p:cNvPr id="5" name="Picture 6" descr="C:\Documents and Settings\VESI\Desktop\Нова папка\Ernahrung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40800" y1="4573" x2="25400" y2="9344"/>
                        <a14:foregroundMark x1="21400" y1="13718" x2="9200" y2="25845"/>
                        <a14:foregroundMark x1="9200" y1="26640" x2="3600" y2="53280"/>
                        <a14:foregroundMark x1="30800" y1="51690" x2="34400" y2="37177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209" y="228600"/>
            <a:ext cx="3710609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Текстово поле 6"/>
          <p:cNvSpPr txBox="1"/>
          <p:nvPr/>
        </p:nvSpPr>
        <p:spPr>
          <a:xfrm>
            <a:off x="3048000" y="228600"/>
            <a:ext cx="5867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Здравословното  хранене </a:t>
            </a:r>
          </a:p>
          <a:p>
            <a:pPr algn="ctr"/>
            <a:r>
              <a:rPr lang="bg-BG" sz="28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човек включва: </a:t>
            </a:r>
            <a:endParaRPr lang="bg-BG" sz="28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304800" y="4156079"/>
            <a:ext cx="46482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q"/>
              <a:defRPr/>
            </a:pPr>
            <a:r>
              <a:rPr lang="bg-BG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одходящ подбор на храните;  </a:t>
            </a:r>
            <a:endParaRPr lang="bg-BG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3048000" y="1371600"/>
            <a:ext cx="60198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q"/>
              <a:defRPr/>
            </a:pP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приемането на разнообразна </a:t>
            </a:r>
          </a:p>
          <a:p>
            <a:pPr lvl="0">
              <a:defRPr/>
            </a:pP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и качествена храна, богата</a:t>
            </a:r>
          </a:p>
          <a:p>
            <a:pPr lvl="0">
              <a:defRPr/>
            </a:pP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на витамини и съдържаща </a:t>
            </a:r>
          </a:p>
          <a:p>
            <a:pPr lvl="0">
              <a:defRPr/>
            </a:pP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всички необходими на</a:t>
            </a:r>
          </a:p>
          <a:p>
            <a:pPr lvl="0">
              <a:defRPr/>
            </a:pP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организма вещества</a:t>
            </a: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152400" y="5397606"/>
            <a:ext cx="5791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q"/>
              <a:defRPr/>
            </a:pPr>
            <a:r>
              <a:rPr lang="bg-BG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збягване на преяждането.</a:t>
            </a:r>
            <a:endParaRPr lang="ru-RU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24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" y="857"/>
            <a:ext cx="9142858" cy="6857143"/>
          </a:xfrm>
          <a:prstGeom prst="rect">
            <a:avLst/>
          </a:prstGeom>
        </p:spPr>
      </p:pic>
      <p:sp>
        <p:nvSpPr>
          <p:cNvPr id="3" name="Пятиугольник 23">
            <a:hlinkClick r:id="" action="ppaction://hlinkshowjump?jump=nextslide"/>
          </p:cNvPr>
          <p:cNvSpPr/>
          <p:nvPr/>
        </p:nvSpPr>
        <p:spPr>
          <a:xfrm>
            <a:off x="880764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4" name="Пятиугольник 32">
            <a:hlinkClick r:id="" action="ppaction://hlinkshowjump?jump=previousslide"/>
          </p:cNvPr>
          <p:cNvSpPr/>
          <p:nvPr/>
        </p:nvSpPr>
        <p:spPr>
          <a:xfrm rot="10800000">
            <a:off x="850596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15240" y="228600"/>
            <a:ext cx="9080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sz="2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Храненето на децата трябва </a:t>
            </a:r>
            <a:r>
              <a:rPr lang="bg-BG" sz="2000" b="1" i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да се различава</a:t>
            </a:r>
            <a:r>
              <a:rPr lang="bg-BG" sz="2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от това на възрастните, защото </a:t>
            </a:r>
            <a:r>
              <a:rPr lang="bg-BG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децата растат бързо</a:t>
            </a:r>
            <a:r>
              <a:rPr lang="bg-BG" sz="2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bg-BG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техният организъм се нуждае от повече хранителни вещества</a:t>
            </a:r>
            <a:r>
              <a:rPr lang="bg-BG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витамини.</a:t>
            </a:r>
            <a:endParaRPr lang="bg-BG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4313" l="1337" r="100000">
                        <a14:foregroundMark x1="31283" y1="59953" x2="49465" y2="36256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15798"/>
          <a:stretch/>
        </p:blipFill>
        <p:spPr bwMode="auto">
          <a:xfrm>
            <a:off x="1310640" y="2292686"/>
            <a:ext cx="4806281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http://dietichno.com/wp-content/uploads/2010/07/minerali-yaica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6669" y="1281794"/>
            <a:ext cx="3223831" cy="32238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0432" y="1245270"/>
            <a:ext cx="4286063" cy="378393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Текстово поле 10"/>
          <p:cNvSpPr txBox="1"/>
          <p:nvPr/>
        </p:nvSpPr>
        <p:spPr>
          <a:xfrm>
            <a:off x="0" y="4947312"/>
            <a:ext cx="2590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  <a:defRPr/>
            </a:pPr>
            <a:r>
              <a:rPr lang="bg-BG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bg-BG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ляко и млечни продукти;</a:t>
            </a:r>
            <a:endParaRPr lang="bg-BG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15240" y="6096000"/>
            <a:ext cx="1600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  <a:defRPr/>
            </a:pPr>
            <a:r>
              <a:rPr lang="bg-BG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месо;</a:t>
            </a:r>
            <a:endParaRPr lang="bg-BG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Текстово поле 12"/>
          <p:cNvSpPr txBox="1"/>
          <p:nvPr/>
        </p:nvSpPr>
        <p:spPr>
          <a:xfrm>
            <a:off x="5638800" y="4840570"/>
            <a:ext cx="1752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  <a:defRPr/>
            </a:pPr>
            <a:r>
              <a:rPr lang="bg-BG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яйца;</a:t>
            </a:r>
            <a:endParaRPr lang="bg-BG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Текстово поле 13"/>
          <p:cNvSpPr txBox="1"/>
          <p:nvPr/>
        </p:nvSpPr>
        <p:spPr>
          <a:xfrm>
            <a:off x="5219700" y="5547477"/>
            <a:ext cx="2590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  <a:defRPr/>
            </a:pPr>
            <a:r>
              <a:rPr lang="bg-BG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bg-BG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лодове и зеленчуци;</a:t>
            </a:r>
            <a:endParaRPr lang="bg-BG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2" descr="F:\АНИМАЦИИ, КАРТИНКИ, ГИФЧЕТА\деца и хора\Картина7.pn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385010"/>
            <a:ext cx="2158112" cy="337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923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2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2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sp>
        <p:nvSpPr>
          <p:cNvPr id="3" name="Пятиугольник 23">
            <a:hlinkClick r:id="" action="ppaction://hlinkshowjump?jump=nextslide"/>
          </p:cNvPr>
          <p:cNvSpPr/>
          <p:nvPr/>
        </p:nvSpPr>
        <p:spPr>
          <a:xfrm>
            <a:off x="880764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4" name="Пятиугольник 32">
            <a:hlinkClick r:id="" action="ppaction://hlinkshowjump?jump=previousslide"/>
          </p:cNvPr>
          <p:cNvSpPr/>
          <p:nvPr/>
        </p:nvSpPr>
        <p:spPr>
          <a:xfrm rot="10800000">
            <a:off x="850596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5" name="Текстово поле 4"/>
          <p:cNvSpPr txBox="1"/>
          <p:nvPr/>
        </p:nvSpPr>
        <p:spPr>
          <a:xfrm>
            <a:off x="1905000" y="228600"/>
            <a:ext cx="5181600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КОЕ  ХРАНЕНЕ  Е  ЗДРАВОСЛОВНО</a:t>
            </a:r>
            <a:r>
              <a:rPr lang="bg-BG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?</a:t>
            </a:r>
            <a:endParaRPr lang="bg-BG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67227" y1="8418" x2="61064" y2="34680"/>
                        <a14:foregroundMark x1="14566" y1="80808" x2="26331" y2="71044"/>
                        <a14:foregroundMark x1="12325" y1="78114" x2="21289" y2="68013"/>
                        <a14:foregroundMark x1="16246" y1="83165" x2="16246" y2="86532"/>
                        <a14:foregroundMark x1="32773" y1="88552" x2="35294" y2="86869"/>
                      </a14:backgroundRemoval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18164" y="2122254"/>
            <a:ext cx="4262148" cy="3548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509" r="100000">
                        <a14:foregroundMark x1="43766" y1="6366" x2="35623" y2="13793"/>
                        <a14:foregroundMark x1="33842" y1="14324" x2="30534" y2="24403"/>
                        <a14:foregroundMark x1="13995" y1="84350" x2="31043" y2="74271"/>
                        <a14:foregroundMark x1="31552" y1="23077" x2="29262" y2="33687"/>
                        <a14:foregroundMark x1="39186" y1="9284" x2="45802" y2="4509"/>
                        <a14:backgroundMark x1="17048" y1="94430" x2="40458" y2="97347"/>
                        <a14:backgroundMark x1="64885" y1="98408" x2="66158" y2="99469"/>
                        <a14:backgroundMark x1="44784" y1="27321" x2="64377" y2="12997"/>
                        <a14:backgroundMark x1="63359" y1="98408" x2="70992" y2="99469"/>
                        <a14:backgroundMark x1="61323" y1="97878" x2="58015" y2="99204"/>
                      </a14:backgroundRemoval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" y="1791801"/>
            <a:ext cx="4191000" cy="4054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Текстово поле 8"/>
          <p:cNvSpPr txBox="1"/>
          <p:nvPr/>
        </p:nvSpPr>
        <p:spPr>
          <a:xfrm>
            <a:off x="228600" y="1752600"/>
            <a:ext cx="34058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Обядът на Сашо. </a:t>
            </a:r>
            <a:endParaRPr lang="bg-BG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5486400" y="1752600"/>
            <a:ext cx="34058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Обядът на Лили. </a:t>
            </a:r>
            <a:endParaRPr lang="bg-BG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 descr="E:\ОС\гифчета и картинки\различни гифчета\123.gif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562600"/>
            <a:ext cx="568338" cy="56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Текстово поле 11"/>
          <p:cNvSpPr txBox="1"/>
          <p:nvPr/>
        </p:nvSpPr>
        <p:spPr>
          <a:xfrm>
            <a:off x="685800" y="5638800"/>
            <a:ext cx="792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Кой от двамата се храни здравословно? </a:t>
            </a:r>
            <a:endParaRPr lang="bg-BG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800600" y="2590800"/>
            <a:ext cx="4191000" cy="31242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Текстово поле 13"/>
          <p:cNvSpPr txBox="1"/>
          <p:nvPr/>
        </p:nvSpPr>
        <p:spPr>
          <a:xfrm>
            <a:off x="609600" y="6096000"/>
            <a:ext cx="7848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По какво се различават двете менюта? </a:t>
            </a:r>
            <a:endParaRPr lang="bg-BG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34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2" grpId="0"/>
      <p:bldP spid="13" grpId="0" animBg="1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sp>
        <p:nvSpPr>
          <p:cNvPr id="3" name="Пятиугольник 23">
            <a:hlinkClick r:id="" action="ppaction://hlinkshowjump?jump=nextslide"/>
          </p:cNvPr>
          <p:cNvSpPr/>
          <p:nvPr/>
        </p:nvSpPr>
        <p:spPr>
          <a:xfrm>
            <a:off x="880764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4" name="Пятиугольник 32">
            <a:hlinkClick r:id="" action="ppaction://hlinkshowjump?jump=previousslide"/>
          </p:cNvPr>
          <p:cNvSpPr/>
          <p:nvPr/>
        </p:nvSpPr>
        <p:spPr>
          <a:xfrm rot="10800000">
            <a:off x="850596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509" r="100000">
                        <a14:foregroundMark x1="43766" y1="6366" x2="35623" y2="13793"/>
                        <a14:foregroundMark x1="33842" y1="14324" x2="30534" y2="24403"/>
                        <a14:foregroundMark x1="13995" y1="84350" x2="31043" y2="74271"/>
                        <a14:foregroundMark x1="31552" y1="23077" x2="29262" y2="33687"/>
                        <a14:foregroundMark x1="39186" y1="9284" x2="45802" y2="4509"/>
                        <a14:backgroundMark x1="17048" y1="94430" x2="40458" y2="97347"/>
                        <a14:backgroundMark x1="64885" y1="98408" x2="66158" y2="99469"/>
                        <a14:backgroundMark x1="44784" y1="27321" x2="64377" y2="12997"/>
                        <a14:backgroundMark x1="63359" y1="98408" x2="70992" y2="99469"/>
                        <a14:backgroundMark x1="61323" y1="97878" x2="58015" y2="99204"/>
                      </a14:backgroundRemoval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" y="-176908"/>
            <a:ext cx="2819400" cy="2727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67227" y1="8418" x2="61064" y2="34680"/>
                        <a14:foregroundMark x1="14566" y1="80808" x2="26331" y2="71044"/>
                        <a14:foregroundMark x1="12325" y1="78114" x2="21289" y2="68013"/>
                        <a14:foregroundMark x1="16246" y1="83165" x2="16246" y2="86532"/>
                        <a14:foregroundMark x1="32773" y1="88552" x2="35294" y2="86869"/>
                      </a14:backgroundRemoval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06645" y="0"/>
            <a:ext cx="2837355" cy="236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авоъгълник 6"/>
          <p:cNvSpPr/>
          <p:nvPr/>
        </p:nvSpPr>
        <p:spPr>
          <a:xfrm>
            <a:off x="152400" y="236220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Обядът </a:t>
            </a:r>
            <a:r>
              <a:rPr lang="bg-BG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 Сашо</a:t>
            </a:r>
            <a:endParaRPr lang="bg-B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6553200" y="220980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Обядът </a:t>
            </a:r>
            <a:r>
              <a:rPr lang="bg-BG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 Лили</a:t>
            </a:r>
            <a:endParaRPr lang="bg-B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2895600" y="521211"/>
            <a:ext cx="4953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bg-BG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Защо обядът на Лили е здравословен?</a:t>
            </a:r>
          </a:p>
          <a:p>
            <a:pPr lvl="0">
              <a:defRPr/>
            </a:pPr>
            <a:r>
              <a:rPr lang="bg-BG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bg-BG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152400" y="2743200"/>
            <a:ext cx="2971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bg-BG" sz="22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Чипсът</a:t>
            </a:r>
            <a:r>
              <a:rPr lang="bg-BG" sz="2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не е здравословен.</a:t>
            </a:r>
            <a:endParaRPr lang="bg-BG" sz="2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152400" y="3581400"/>
            <a:ext cx="40386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bg-BG" sz="2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Шоколадът дава енергия на организма, но не е подходящ за обяд.</a:t>
            </a:r>
            <a:endParaRPr lang="bg-BG" sz="2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Текстово поле 12"/>
          <p:cNvSpPr txBox="1"/>
          <p:nvPr/>
        </p:nvSpPr>
        <p:spPr>
          <a:xfrm>
            <a:off x="152400" y="5105400"/>
            <a:ext cx="41148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bg-BG" sz="2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Сокът съдържа захар, която в големи количества е вредна </a:t>
            </a:r>
          </a:p>
          <a:p>
            <a:pPr lvl="0">
              <a:defRPr/>
            </a:pPr>
            <a:r>
              <a:rPr lang="bg-BG" sz="2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за зъбите и стомаха.</a:t>
            </a:r>
            <a:endParaRPr lang="bg-BG" sz="2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Текстово поле 13"/>
          <p:cNvSpPr txBox="1"/>
          <p:nvPr/>
        </p:nvSpPr>
        <p:spPr>
          <a:xfrm>
            <a:off x="4648200" y="2514600"/>
            <a:ext cx="42672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bg-BG" sz="2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Зеленчуковата салата </a:t>
            </a:r>
          </a:p>
          <a:p>
            <a:pPr lvl="0">
              <a:defRPr/>
            </a:pPr>
            <a:r>
              <a:rPr lang="bg-BG" sz="2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и десертът /ябълка/</a:t>
            </a:r>
          </a:p>
          <a:p>
            <a:pPr lvl="0">
              <a:defRPr/>
            </a:pPr>
            <a:r>
              <a:rPr lang="bg-BG" sz="2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съдържат витамини.</a:t>
            </a:r>
            <a:endParaRPr lang="bg-BG" sz="2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Текстово поле 14"/>
          <p:cNvSpPr txBox="1"/>
          <p:nvPr/>
        </p:nvSpPr>
        <p:spPr>
          <a:xfrm>
            <a:off x="4191000" y="3581400"/>
            <a:ext cx="46482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bg-BG" sz="2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Пилешкото месо е много полезно. Богато е на белтъчини, минерали и витамин В.  Повишава енергията и работата на мозъка.</a:t>
            </a:r>
            <a:endParaRPr lang="bg-BG" sz="2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Текстово поле 16"/>
          <p:cNvSpPr txBox="1"/>
          <p:nvPr/>
        </p:nvSpPr>
        <p:spPr>
          <a:xfrm>
            <a:off x="4191000" y="5638800"/>
            <a:ext cx="46482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bg-BG" sz="2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Водата е много полезна и е за предпочитане пред напитките със захар.</a:t>
            </a:r>
            <a:endParaRPr lang="bg-BG" sz="2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86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2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sp>
        <p:nvSpPr>
          <p:cNvPr id="3" name="Пятиугольник 23">
            <a:hlinkClick r:id="" action="ppaction://hlinkshowjump?jump=nextslide"/>
          </p:cNvPr>
          <p:cNvSpPr/>
          <p:nvPr/>
        </p:nvSpPr>
        <p:spPr>
          <a:xfrm>
            <a:off x="880764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4" name="Пятиугольник 32">
            <a:hlinkClick r:id="" action="ppaction://hlinkshowjump?jump=previousslide"/>
          </p:cNvPr>
          <p:cNvSpPr/>
          <p:nvPr/>
        </p:nvSpPr>
        <p:spPr>
          <a:xfrm rot="10800000">
            <a:off x="850596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1066800" y="228600"/>
            <a:ext cx="67056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bg-BG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ХИГИЕНА  И  РЕЖИМ  </a:t>
            </a:r>
          </a:p>
          <a:p>
            <a:pPr lvl="0" algn="ctr">
              <a:defRPr/>
            </a:pPr>
            <a:r>
              <a:rPr lang="bg-BG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НА ХРАНЕНЕ</a:t>
            </a:r>
            <a:endParaRPr lang="bg-BG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152400" y="1303543"/>
            <a:ext cx="876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 да бъдете здрави, трябва да </a:t>
            </a:r>
            <a:r>
              <a:rPr lang="bg-BG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спазвате добра хигиена при храненето.</a:t>
            </a:r>
            <a:endParaRPr lang="bg-BG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4" descr="http://t0.gstatic.com/images?q=tbn:ANd9GcQTAw4Yhhnez64BEqfLFePrj3Wx2IIfMU8zvlsL_4wh9V8QvqymaA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87097" y1="4854" x2="95392" y2="13107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161499" y="2204622"/>
            <a:ext cx="1828801" cy="1583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fakti.bg/img/news2012/50096/4c1d40a2585608a664e1055036a5a661_big.jpg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8600" y="3750973"/>
            <a:ext cx="4191000" cy="2849853"/>
          </a:xfrm>
          <a:prstGeom prst="roundRect">
            <a:avLst>
              <a:gd name="adj" fmla="val 19261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1" name="Текстово поле 10"/>
          <p:cNvSpPr txBox="1"/>
          <p:nvPr/>
        </p:nvSpPr>
        <p:spPr>
          <a:xfrm>
            <a:off x="1295400" y="2134540"/>
            <a:ext cx="44196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Измивайте ръцете си със сапун преди и след всяко хранене.</a:t>
            </a:r>
            <a:endParaRPr lang="bg-BG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6" descr="http://people.ucsc.edu/%7Elgbates/Healthy-Eating-Children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7800" y="2743199"/>
            <a:ext cx="3656761" cy="2351891"/>
          </a:xfrm>
          <a:prstGeom prst="roundRect">
            <a:avLst>
              <a:gd name="adj" fmla="val 21036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3" name="Текстово поле 12"/>
          <p:cNvSpPr txBox="1"/>
          <p:nvPr/>
        </p:nvSpPr>
        <p:spPr>
          <a:xfrm>
            <a:off x="3962400" y="4953000"/>
            <a:ext cx="50292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bg-BG" sz="2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Чистите ръце, чистите съдове и чистите храни предпазват организма от различни заболявания.</a:t>
            </a:r>
            <a:endParaRPr lang="bg-BG" sz="2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64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sp>
        <p:nvSpPr>
          <p:cNvPr id="3" name="Пятиугольник 23">
            <a:hlinkClick r:id="" action="ppaction://hlinkshowjump?jump=nextslide"/>
          </p:cNvPr>
          <p:cNvSpPr/>
          <p:nvPr/>
        </p:nvSpPr>
        <p:spPr>
          <a:xfrm>
            <a:off x="880764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4" name="Пятиугольник 32">
            <a:hlinkClick r:id="" action="ppaction://hlinkshowjump?jump=previousslide"/>
          </p:cNvPr>
          <p:cNvSpPr/>
          <p:nvPr/>
        </p:nvSpPr>
        <p:spPr>
          <a:xfrm rot="10800000">
            <a:off x="850596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2438400"/>
            <a:ext cx="4270375" cy="4234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27474"/>
            <a:ext cx="4191000" cy="3905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1" descr="http://jullianeford.files.wordpress.com/2011/10/ghd_logo.jpg?w=750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1831" y1="92718" x2="21831" y2="74757"/>
                        <a14:foregroundMark x1="56808" y1="88835" x2="56573" y2="79612"/>
                        <a14:foregroundMark x1="88263" y1="88835" x2="87793" y2="79612"/>
                        <a14:foregroundMark x1="61502" y1="9223" x2="61033" y2="6311"/>
                        <a14:foregroundMark x1="62676" y1="19417" x2="64085" y2="21845"/>
                        <a14:foregroundMark x1="63146" y1="2427" x2="64085" y2="24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28600"/>
            <a:ext cx="4879758" cy="23596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956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sp>
        <p:nvSpPr>
          <p:cNvPr id="3" name="Пятиугольник 23">
            <a:hlinkClick r:id="" action="ppaction://hlinkshowjump?jump=nextslide"/>
          </p:cNvPr>
          <p:cNvSpPr/>
          <p:nvPr/>
        </p:nvSpPr>
        <p:spPr>
          <a:xfrm>
            <a:off x="880764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4" name="Пятиугольник 32">
            <a:hlinkClick r:id="" action="ppaction://hlinkshowjump?jump=previousslide"/>
          </p:cNvPr>
          <p:cNvSpPr/>
          <p:nvPr/>
        </p:nvSpPr>
        <p:spPr>
          <a:xfrm rot="10800000">
            <a:off x="850596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152400" y="228600"/>
            <a:ext cx="64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Спазвайте </a:t>
            </a:r>
          </a:p>
          <a:p>
            <a:pPr algn="ctr"/>
            <a:r>
              <a:rPr lang="bg-BG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определен режим на хранене.</a:t>
            </a:r>
            <a:endParaRPr lang="bg-BG" sz="28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7" descr="C:\Documents and Settings\VESI\Desktop\Нова папка\t_5330160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6800" y1="47429" x2="14400" y2="22857"/>
                        <a14:foregroundMark x1="90400" y1="54286" x2="84800" y2="78857"/>
                        <a14:foregroundMark x1="42400" y1="36571" x2="63600" y2="28571"/>
                        <a14:foregroundMark x1="58000" y1="45143" x2="59600" y2="33143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304800"/>
            <a:ext cx="2533650" cy="1773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www.fitness.bg/upload/news/69c648975bb8c9025683853b0243bd4a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69" b="100000" l="1931" r="976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6177" b="3080"/>
          <a:stretch/>
        </p:blipFill>
        <p:spPr bwMode="auto">
          <a:xfrm>
            <a:off x="152400" y="3962400"/>
            <a:ext cx="2578096" cy="26734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1200" y="3505200"/>
            <a:ext cx="3143250" cy="31432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Текстово поле 10"/>
          <p:cNvSpPr txBox="1"/>
          <p:nvPr/>
        </p:nvSpPr>
        <p:spPr>
          <a:xfrm>
            <a:off x="4800600" y="2057400"/>
            <a:ext cx="41148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Хранете се всеки ден в едно и също време.</a:t>
            </a:r>
            <a:endParaRPr lang="bg-BG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2438400" y="5181600"/>
            <a:ext cx="41148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Децата е добре </a:t>
            </a:r>
          </a:p>
          <a:p>
            <a:pPr lvl="0">
              <a:defRPr/>
            </a:pPr>
            <a:r>
              <a:rPr lang="bg-BG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да се хранят</a:t>
            </a:r>
          </a:p>
          <a:p>
            <a:pPr lvl="0">
              <a:defRPr/>
            </a:pPr>
            <a:r>
              <a:rPr lang="bg-BG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4 – 5 пъти дневно.</a:t>
            </a:r>
            <a:endParaRPr lang="bg-BG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8400" y="3124200"/>
            <a:ext cx="2895600" cy="1934261"/>
          </a:xfrm>
          <a:prstGeom prst="roundRect">
            <a:avLst>
              <a:gd name="adj" fmla="val 32231"/>
            </a:avLst>
          </a:prstGeom>
          <a:solidFill>
            <a:srgbClr val="FFFFFF">
              <a:shade val="8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 rotWithShape="1"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6563" y1="64679" x2="29375" y2="66055"/>
                        <a14:foregroundMark x1="3438" y1="94037" x2="19063" y2="96789"/>
                        <a14:foregroundMark x1="62500" y1="95872" x2="94063" y2="72018"/>
                        <a14:foregroundMark x1="94063" y1="94495" x2="94063" y2="79358"/>
                        <a14:foregroundMark x1="50938" y1="66514" x2="63125" y2="775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0267"/>
          <a:stretch/>
        </p:blipFill>
        <p:spPr bwMode="auto">
          <a:xfrm>
            <a:off x="1447800" y="1219200"/>
            <a:ext cx="3048000" cy="18648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8068" l="0" r="100000">
                        <a14:foregroundMark x1="92763" y1="95169" x2="73684" y2="951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52400" y="1219200"/>
            <a:ext cx="1397001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5080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sp>
        <p:nvSpPr>
          <p:cNvPr id="3" name="Пятиугольник 23">
            <a:hlinkClick r:id="" action="ppaction://hlinkshowjump?jump=nextslide"/>
          </p:cNvPr>
          <p:cNvSpPr/>
          <p:nvPr/>
        </p:nvSpPr>
        <p:spPr>
          <a:xfrm>
            <a:off x="880764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4" name="Пятиугольник 32">
            <a:hlinkClick r:id="" action="ppaction://hlinkshowjump?jump=previousslide"/>
          </p:cNvPr>
          <p:cNvSpPr/>
          <p:nvPr/>
        </p:nvSpPr>
        <p:spPr>
          <a:xfrm rot="10800000">
            <a:off x="850596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0" y="228600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bg-BG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ХИГИЕННИ  ПРАВИЛА  ПРИ  ДВИЖЕНИЕТО</a:t>
            </a:r>
            <a:endParaRPr lang="bg-BG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8" name="Picture 2" descr="http://m.netinfo.bg/media/images/5225/5225575/624-400-semejstvo-sport.jp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560"/>
          <a:stretch/>
        </p:blipFill>
        <p:spPr bwMode="auto">
          <a:xfrm>
            <a:off x="5676177" y="1590781"/>
            <a:ext cx="2974920" cy="2669721"/>
          </a:xfrm>
          <a:prstGeom prst="roundRect">
            <a:avLst>
              <a:gd name="adj" fmla="val 20666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" name="Picture 4" descr="http://www.citykids.bg/wp-content/uploads/2012/12/%D0%BC%D0%B0%D1%80%D0%B8%D0%BD%D0%B0-%D1%81%D0%BF%D0%BE%D1%80%D1%82.jpe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824805"/>
            <a:ext cx="4118290" cy="2743200"/>
          </a:xfrm>
          <a:prstGeom prst="roundRect">
            <a:avLst>
              <a:gd name="adj" fmla="val 24116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" name="Picture 5" descr="http://www.sofia.bg/pictss/deca_sport.jpg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63300" y="4419473"/>
            <a:ext cx="6781800" cy="2151458"/>
          </a:xfrm>
          <a:prstGeom prst="roundRect">
            <a:avLst>
              <a:gd name="adj" fmla="val 24560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1" name="Текстово поле 10"/>
          <p:cNvSpPr txBox="1"/>
          <p:nvPr/>
        </p:nvSpPr>
        <p:spPr>
          <a:xfrm>
            <a:off x="4354200" y="824805"/>
            <a:ext cx="5379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 </a:t>
            </a:r>
            <a:r>
              <a:rPr lang="bg-BG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укрепват мускулите </a:t>
            </a:r>
          </a:p>
          <a:p>
            <a:r>
              <a:rPr lang="bg-BG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bg-BG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цялото тяло</a:t>
            </a:r>
            <a:r>
              <a:rPr lang="bg-BG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bg-BG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Текстово поле 9"/>
          <p:cNvSpPr txBox="1"/>
          <p:nvPr/>
        </p:nvSpPr>
        <p:spPr>
          <a:xfrm>
            <a:off x="571" y="3568005"/>
            <a:ext cx="5562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Движението</a:t>
            </a: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спорта</a:t>
            </a: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са много важни за здравето и растежа на децата.</a:t>
            </a:r>
            <a:endParaRPr lang="bg-BG" sz="24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731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sp>
        <p:nvSpPr>
          <p:cNvPr id="3" name="Пятиугольник 23">
            <a:hlinkClick r:id="" action="ppaction://hlinkshowjump?jump=nextslide"/>
          </p:cNvPr>
          <p:cNvSpPr/>
          <p:nvPr/>
        </p:nvSpPr>
        <p:spPr>
          <a:xfrm>
            <a:off x="880764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4" name="Пятиугольник 32">
            <a:hlinkClick r:id="" action="ppaction://hlinkshowjump?jump=previousslide"/>
          </p:cNvPr>
          <p:cNvSpPr/>
          <p:nvPr/>
        </p:nvSpPr>
        <p:spPr>
          <a:xfrm rot="10800000">
            <a:off x="850596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pic>
        <p:nvPicPr>
          <p:cNvPr id="1026" name="Picture 2" descr="F:\АНИМАЦИИ, КАРТИНКИ, ГИФЧЕТА\Здравословен начин на живот\programa-za-denya-na-balgarskiya-sport-v-targovishte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8995" y1="17606" x2="10053" y2="17606"/>
                        <a14:foregroundMark x1="14815" y1="24413" x2="16138" y2="23709"/>
                        <a14:foregroundMark x1="2910" y1="25117" x2="4762" y2="23239"/>
                        <a14:foregroundMark x1="26190" y1="13615" x2="33069" y2="10798"/>
                        <a14:foregroundMark x1="45767" y1="15493" x2="47354" y2="13615"/>
                        <a14:foregroundMark x1="46561" y1="9859" x2="54762" y2="9859"/>
                        <a14:foregroundMark x1="66931" y1="11737" x2="68254" y2="11737"/>
                        <a14:foregroundMark x1="74603" y1="7042" x2="76190" y2="4460"/>
                        <a14:foregroundMark x1="82275" y1="6338" x2="83862" y2="4930"/>
                        <a14:foregroundMark x1="91534" y1="4460" x2="93651" y2="3286"/>
                        <a14:foregroundMark x1="15344" y1="18075" x2="19577" y2="18075"/>
                        <a14:foregroundMark x1="9259" y1="26291" x2="10582" y2="26291"/>
                        <a14:foregroundMark x1="69048" y1="8216" x2="72487" y2="8685"/>
                        <a14:foregroundMark x1="81481" y1="1408" x2="81481" y2="1408"/>
                        <a14:foregroundMark x1="60053" y1="8216" x2="61905" y2="6338"/>
                        <a14:foregroundMark x1="13492" y1="26056" x2="11111" y2="24178"/>
                        <a14:foregroundMark x1="97090" y1="4930" x2="99206" y2="49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2590799" cy="2920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ово поле 5"/>
          <p:cNvSpPr txBox="1"/>
          <p:nvPr/>
        </p:nvSpPr>
        <p:spPr>
          <a:xfrm>
            <a:off x="2667000" y="152400"/>
            <a:ext cx="6096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Натоварването НЕ трябва да е много голямо.</a:t>
            </a:r>
            <a:endParaRPr lang="bg-BG" sz="28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 descr="F:\АНИМАЦИИ, КАРТИНКИ, ГИФЧЕТА\Здравословен начин на живот\image3970.bmp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74929" y1="12721" x2="89744" y2="13074"/>
                        <a14:foregroundMark x1="82906" y1="26855" x2="89174" y2="40283"/>
                        <a14:foregroundMark x1="80912" y1="49823" x2="84046" y2="48763"/>
                        <a14:foregroundMark x1="80912" y1="91873" x2="90598" y2="89399"/>
                        <a14:foregroundMark x1="79202" y1="73145" x2="82336" y2="81625"/>
                        <a14:foregroundMark x1="82336" y1="75265" x2="83761" y2="70318"/>
                        <a14:foregroundMark x1="91453" y1="91873" x2="95157" y2="89046"/>
                        <a14:foregroundMark x1="89174" y1="78799" x2="89174" y2="83392"/>
                        <a14:foregroundMark x1="56410" y1="93640" x2="55556" y2="80919"/>
                        <a14:foregroundMark x1="58689" y1="93993" x2="64957" y2="93993"/>
                        <a14:foregroundMark x1="12536" y1="86572" x2="20228" y2="95053"/>
                        <a14:foregroundMark x1="16809" y1="84452" x2="23077" y2="75265"/>
                        <a14:foregroundMark x1="1994" y1="79505" x2="7977" y2="69611"/>
                        <a14:foregroundMark x1="7977" y1="73145" x2="10826" y2="72438"/>
                        <a14:foregroundMark x1="34473" y1="87986" x2="36182" y2="87986"/>
                        <a14:foregroundMark x1="27635" y1="85159" x2="29345" y2="90106"/>
                        <a14:foregroundMark x1="27066" y1="97527" x2="27635" y2="91166"/>
                        <a14:foregroundMark x1="50427" y1="89399" x2="54416" y2="89399"/>
                        <a14:foregroundMark x1="49858" y1="86572" x2="56695" y2="93640"/>
                        <a14:foregroundMark x1="50997" y1="93640" x2="54986" y2="95053"/>
                        <a14:foregroundMark x1="76923" y1="86219" x2="79202" y2="90813"/>
                        <a14:foregroundMark x1="80057" y1="6360" x2="84046" y2="7067"/>
                        <a14:foregroundMark x1="11111" y1="92226" x2="14815" y2="92226"/>
                        <a14:foregroundMark x1="89174" y1="21201" x2="83761" y2="28622"/>
                        <a14:foregroundMark x1="20798" y1="96466" x2="18519" y2="98587"/>
                        <a14:foregroundMark x1="90028" y1="84452" x2="86040" y2="855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2600" y="1143000"/>
            <a:ext cx="3343275" cy="2695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ово поле 7"/>
          <p:cNvSpPr txBox="1"/>
          <p:nvPr/>
        </p:nvSpPr>
        <p:spPr>
          <a:xfrm>
            <a:off x="1981200" y="1371600"/>
            <a:ext cx="381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 се преуморявайте!</a:t>
            </a:r>
            <a:endParaRPr lang="bg-BG" sz="28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Текстово поле 8"/>
          <p:cNvSpPr txBox="1"/>
          <p:nvPr/>
        </p:nvSpPr>
        <p:spPr>
          <a:xfrm>
            <a:off x="228600" y="4495800"/>
            <a:ext cx="4800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 вдигайте тежки предмети, защото детските кости още </a:t>
            </a:r>
          </a:p>
          <a:p>
            <a:pPr algn="ctr"/>
            <a:r>
              <a:rPr lang="bg-BG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 са укрепнали!</a:t>
            </a:r>
            <a:endParaRPr lang="bg-BG" sz="28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1" name="Picture 7" descr="http://www.duma.bg/userfiles/1601-1_20120914.jpg"/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00400" y="2438400"/>
            <a:ext cx="2285865" cy="2133600"/>
          </a:xfrm>
          <a:prstGeom prst="roundRect">
            <a:avLst>
              <a:gd name="adj" fmla="val 38197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3" name="Picture 9" descr="http://img3.eyebg.com/images3/66462984747593665578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5400" y="4298096"/>
            <a:ext cx="3657600" cy="2174640"/>
          </a:xfrm>
          <a:prstGeom prst="roundRect">
            <a:avLst>
              <a:gd name="adj" fmla="val 45036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5" name="Picture 11" descr="http://www.ultimatetraining.bg/wp-content/uploads/2013/05/cfbaby.jpg"/>
          <p:cNvPicPr>
            <a:picLocks noChangeAspect="1" noChangeArrowheads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52600" y="2619958"/>
            <a:ext cx="1828800" cy="1961568"/>
          </a:xfrm>
          <a:prstGeom prst="roundRect">
            <a:avLst>
              <a:gd name="adj" fmla="val 26935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78509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sp>
        <p:nvSpPr>
          <p:cNvPr id="3" name="Пятиугольник 23">
            <a:hlinkClick r:id="" action="ppaction://hlinkshowjump?jump=nextslide"/>
          </p:cNvPr>
          <p:cNvSpPr/>
          <p:nvPr/>
        </p:nvSpPr>
        <p:spPr>
          <a:xfrm>
            <a:off x="880764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4" name="Пятиугольник 32">
            <a:hlinkClick r:id="" action="ppaction://hlinkshowjump?jump=previousslide"/>
          </p:cNvPr>
          <p:cNvSpPr/>
          <p:nvPr/>
        </p:nvSpPr>
        <p:spPr>
          <a:xfrm rot="10800000">
            <a:off x="850596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pic>
        <p:nvPicPr>
          <p:cNvPr id="2050" name="Picture 2" descr="http://web-industry.com.ua/uploads/main/user/sport1_1.jp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86000" y="1295400"/>
            <a:ext cx="3154680" cy="2314575"/>
          </a:xfrm>
          <a:prstGeom prst="roundRect">
            <a:avLst>
              <a:gd name="adj" fmla="val 41516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" name="Picture 5" descr="http://allatv777.ru/wp-content/uploads/2012/03/zozh4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49825">
            <a:off x="304800" y="1295400"/>
            <a:ext cx="2145185" cy="2524125"/>
          </a:xfrm>
          <a:prstGeom prst="roundRect">
            <a:avLst>
              <a:gd name="adj" fmla="val 22092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7" name="Текстово поле 6"/>
          <p:cNvSpPr txBox="1"/>
          <p:nvPr/>
        </p:nvSpPr>
        <p:spPr>
          <a:xfrm>
            <a:off x="1752600" y="152400"/>
            <a:ext cx="541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Много полезни за здравето и растежа са:</a:t>
            </a:r>
            <a:endParaRPr lang="bg-BG" sz="28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228600" y="3657600"/>
            <a:ext cx="464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секидневната утринна гимнастика</a:t>
            </a:r>
            <a:endParaRPr lang="bg-BG" sz="28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http://www.perspectiveparenting.com/wp-content/uploads/2012/07/playing-children.jpg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8600" y="4572000"/>
            <a:ext cx="4181475" cy="2036445"/>
          </a:xfrm>
          <a:prstGeom prst="roundRect">
            <a:avLst>
              <a:gd name="adj" fmla="val 18323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7" name="Picture 9" descr="http://www.purvite7.bg/files/camping%20semeistvo_1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6400" y="1295400"/>
            <a:ext cx="3048000" cy="2454639"/>
          </a:xfrm>
          <a:prstGeom prst="roundRect">
            <a:avLst>
              <a:gd name="adj" fmla="val 16665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5" name="Picture 7" descr="F:\АНИМАЦИИ, КАРТИНКИ, ГИФЧЕТА\Здравословен начин на живот\Cycling.gif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20059" y1="3495" x2="38039" y2="68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3800" y="228600"/>
            <a:ext cx="1443879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http://www.nashitedeca.com/images/polezno/igri-van/igri-van_1.jp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85179">
            <a:off x="4751774" y="3819748"/>
            <a:ext cx="4024454" cy="2667000"/>
          </a:xfrm>
          <a:prstGeom prst="roundRect">
            <a:avLst>
              <a:gd name="adj" fmla="val 28524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4" name="Текстово поле 13"/>
          <p:cNvSpPr txBox="1"/>
          <p:nvPr/>
        </p:nvSpPr>
        <p:spPr>
          <a:xfrm>
            <a:off x="152400" y="5791200"/>
            <a:ext cx="426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разходките и игрите </a:t>
            </a:r>
          </a:p>
          <a:p>
            <a:pPr algn="ctr"/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 чист въздух</a:t>
            </a:r>
            <a:endParaRPr lang="bg-BG" sz="28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535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sp>
        <p:nvSpPr>
          <p:cNvPr id="3" name="Пятиугольник 23">
            <a:hlinkClick r:id="" action="ppaction://hlinkshowjump?jump=nextslide"/>
          </p:cNvPr>
          <p:cNvSpPr/>
          <p:nvPr/>
        </p:nvSpPr>
        <p:spPr>
          <a:xfrm>
            <a:off x="880764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4" name="Пятиугольник 32">
            <a:hlinkClick r:id="" action="ppaction://hlinkshowjump?jump=previousslide"/>
          </p:cNvPr>
          <p:cNvSpPr/>
          <p:nvPr/>
        </p:nvSpPr>
        <p:spPr>
          <a:xfrm rot="10800000">
            <a:off x="850596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pic>
        <p:nvPicPr>
          <p:cNvPr id="3077" name="Picture 5" descr="http://www.dialog359.com/userfiles/Image/ezikovi_vakancii/projects/Humboldt%20institute.za%20saita/Courses%20for%20juniors/wittgenstein/Wittgenstein%20Castle%20%286%29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2809875" cy="3743325"/>
          </a:xfrm>
          <a:prstGeom prst="roundRect">
            <a:avLst>
              <a:gd name="adj" fmla="val 17814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079" name="Picture 7" descr="http://webstage.bg/images/pets_and_kids/3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6380">
            <a:off x="2867450" y="460472"/>
            <a:ext cx="3146987" cy="2094860"/>
          </a:xfrm>
          <a:prstGeom prst="roundRect">
            <a:avLst>
              <a:gd name="adj" fmla="val 14987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081" name="Picture 9" descr="http://woman.hotnews.bg/static/uploads/news/201202/big/00014637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65311">
            <a:off x="61397" y="3997669"/>
            <a:ext cx="4304660" cy="2438400"/>
          </a:xfrm>
          <a:prstGeom prst="roundRect">
            <a:avLst>
              <a:gd name="adj" fmla="val 39405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083" name="Picture 11" descr="http://bratscool.bg/web/uploads/news/10067e8b69f71077747fab400221ec60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84538">
            <a:off x="5893165" y="293443"/>
            <a:ext cx="3053650" cy="2035767"/>
          </a:xfrm>
          <a:prstGeom prst="roundRect">
            <a:avLst>
              <a:gd name="adj" fmla="val 18994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085" name="Picture 13" descr="http://i.actualno.com/club.bg/files/2012/01/26/zima-snjag-deca_6ce4ec5d20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40607">
            <a:off x="4261686" y="4023014"/>
            <a:ext cx="3888139" cy="2603132"/>
          </a:xfrm>
          <a:prstGeom prst="roundRect">
            <a:avLst>
              <a:gd name="adj" fmla="val 19132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2" name="Текстово поле 11"/>
          <p:cNvSpPr txBox="1"/>
          <p:nvPr/>
        </p:nvSpPr>
        <p:spPr>
          <a:xfrm>
            <a:off x="3032760" y="2209800"/>
            <a:ext cx="61112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Ако често прекарвате почивните дни сред природата, това ще се превърне в здравословен навик.</a:t>
            </a:r>
            <a:endParaRPr lang="bg-BG" sz="28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37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sp>
        <p:nvSpPr>
          <p:cNvPr id="3" name="Пятиугольник 23">
            <a:hlinkClick r:id="" action="ppaction://hlinkshowjump?jump=nextslide"/>
          </p:cNvPr>
          <p:cNvSpPr/>
          <p:nvPr/>
        </p:nvSpPr>
        <p:spPr>
          <a:xfrm>
            <a:off x="880764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4" name="Пятиугольник 32">
            <a:hlinkClick r:id="" action="ppaction://hlinkshowjump?jump=previousslide"/>
          </p:cNvPr>
          <p:cNvSpPr/>
          <p:nvPr/>
        </p:nvSpPr>
        <p:spPr>
          <a:xfrm rot="10800000">
            <a:off x="850596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pic>
        <p:nvPicPr>
          <p:cNvPr id="4098" name="Picture 2" descr="http://www.purvite7.bg/files/articles/0b476abd2b87204ade6247bb5b9b2c23_big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4267200" cy="2857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102" name="Picture 6" descr="http://blog.ivet.bg/wp-content/uploads/2012/02/sport_child_swimming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899218">
            <a:off x="224398" y="2857300"/>
            <a:ext cx="3619500" cy="22860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104" name="Picture 8" descr="http://www.fitwell.bg/pictures/443613_400_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304800"/>
            <a:ext cx="3810000" cy="2857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106" name="Picture 10" descr="http://ozo.bg/offers/main/g_13552.jpg"/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97303">
            <a:off x="205562" y="4815807"/>
            <a:ext cx="3315127" cy="1948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108" name="Picture 12" descr="http://tanierowery.pl/wp-content/uploads/2012/03/dzieci_na_rowerze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2800" y="4648200"/>
            <a:ext cx="3182617" cy="1996937"/>
          </a:xfrm>
          <a:prstGeom prst="roundRect">
            <a:avLst>
              <a:gd name="adj" fmla="val 20042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100" name="Picture 4" descr="http://kreativnost.org/content/uploads/2014/04/WP_000373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0"/>
          <a:stretch/>
        </p:blipFill>
        <p:spPr bwMode="auto">
          <a:xfrm>
            <a:off x="6926275" y="1371600"/>
            <a:ext cx="2217725" cy="19431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Текстово поле 10"/>
          <p:cNvSpPr txBox="1"/>
          <p:nvPr/>
        </p:nvSpPr>
        <p:spPr>
          <a:xfrm>
            <a:off x="4191000" y="3200400"/>
            <a:ext cx="4572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Добре е да съчетавате излетите с подходящи спортове – каране на </a:t>
            </a:r>
          </a:p>
          <a:p>
            <a:r>
              <a:rPr lang="bg-BG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   колело,</a:t>
            </a:r>
          </a:p>
          <a:p>
            <a:r>
              <a:rPr lang="bg-BG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   плуване, </a:t>
            </a:r>
          </a:p>
          <a:p>
            <a:r>
              <a:rPr lang="bg-BG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   различни</a:t>
            </a:r>
          </a:p>
          <a:p>
            <a:r>
              <a:rPr lang="bg-BG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   игри. </a:t>
            </a:r>
            <a:endParaRPr lang="bg-BG" sz="28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439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  <p:sp>
        <p:nvSpPr>
          <p:cNvPr id="3" name="Пятиугольник 23">
            <a:hlinkClick r:id="" action="ppaction://hlinkshowjump?jump=nextslide"/>
          </p:cNvPr>
          <p:cNvSpPr/>
          <p:nvPr/>
        </p:nvSpPr>
        <p:spPr>
          <a:xfrm>
            <a:off x="880764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sp>
        <p:nvSpPr>
          <p:cNvPr id="4" name="Пятиугольник 32">
            <a:hlinkClick r:id="" action="ppaction://hlinkshowjump?jump=previousslide"/>
          </p:cNvPr>
          <p:cNvSpPr/>
          <p:nvPr/>
        </p:nvSpPr>
        <p:spPr>
          <a:xfrm rot="10800000">
            <a:off x="8505960" y="6517563"/>
            <a:ext cx="288000" cy="288000"/>
          </a:xfrm>
          <a:prstGeom prst="homePlate">
            <a:avLst>
              <a:gd name="adj" fmla="val 142857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 dirty="0">
              <a:solidFill>
                <a:prstClr val="white"/>
              </a:solidFill>
            </a:endParaRPr>
          </a:p>
        </p:txBody>
      </p:sp>
      <p:pic>
        <p:nvPicPr>
          <p:cNvPr id="5122" name="Picture 2" descr="http://sunandface.com/wp-content/uploads/2013/04/Kids-jumping-and-playing-outside-940x600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8990" y="3200400"/>
            <a:ext cx="5270209" cy="3362325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sportuvai.bg/pictures/843850_600_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304801"/>
            <a:ext cx="4267200" cy="3200400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Текстово поле 8"/>
          <p:cNvSpPr txBox="1"/>
          <p:nvPr/>
        </p:nvSpPr>
        <p:spPr>
          <a:xfrm>
            <a:off x="304800" y="4191000"/>
            <a:ext cx="3124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Спортувайте </a:t>
            </a:r>
          </a:p>
          <a:p>
            <a:pPr algn="ctr"/>
            <a:r>
              <a:rPr lang="bg-BG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</a:p>
          <a:p>
            <a:pPr algn="ctr"/>
            <a:r>
              <a:rPr lang="bg-BG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чист въздух! </a:t>
            </a:r>
            <a:endParaRPr lang="bg-BG" sz="28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8" name="Picture 8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5810" b="100000" l="0" r="100000">
                        <a14:foregroundMark x1="4668" y1="72571" x2="14901" y2="72571"/>
                        <a14:foregroundMark x1="10952" y1="58286" x2="6643" y2="76190"/>
                        <a14:foregroundMark x1="18312" y1="56190" x2="24057" y2="35429"/>
                        <a14:foregroundMark x1="38420" y1="30857" x2="33573" y2="40000"/>
                        <a14:foregroundMark x1="68402" y1="21143" x2="85099" y2="47048"/>
                        <a14:foregroundMark x1="77558" y1="21333" x2="70916" y2="32571"/>
                        <a14:foregroundMark x1="68582" y1="18286" x2="72172" y2="26857"/>
                        <a14:foregroundMark x1="65709" y1="18095" x2="64632" y2="30476"/>
                        <a14:foregroundMark x1="76122" y1="36000" x2="92280" y2="42095"/>
                        <a14:foregroundMark x1="93896" y1="40571" x2="90126" y2="45143"/>
                        <a14:foregroundMark x1="93357" y1="47619" x2="89946" y2="47619"/>
                        <a14:foregroundMark x1="93716" y1="50667" x2="90485" y2="49714"/>
                        <a14:foregroundMark x1="65709" y1="57905" x2="71275" y2="53714"/>
                        <a14:foregroundMark x1="39856" y1="78095" x2="47756" y2="73143"/>
                        <a14:foregroundMark x1="81867" y1="31810" x2="83662" y2="43048"/>
                        <a14:foregroundMark x1="88151" y1="33524" x2="85099" y2="42476"/>
                        <a14:foregroundMark x1="90126" y1="34476" x2="87612" y2="37905"/>
                        <a14:foregroundMark x1="87253" y1="32952" x2="87074" y2="37905"/>
                        <a14:foregroundMark x1="78636" y1="25714" x2="75763" y2="27810"/>
                        <a14:foregroundMark x1="77917" y1="22857" x2="75045" y2="26476"/>
                        <a14:foregroundMark x1="75763" y1="20762" x2="74327" y2="23429"/>
                        <a14:foregroundMark x1="80431" y1="27429" x2="75045" y2="27810"/>
                        <a14:foregroundMark x1="79533" y1="23429" x2="75224" y2="25714"/>
                        <a14:foregroundMark x1="80431" y1="25905" x2="77917" y2="26476"/>
                        <a14:foregroundMark x1="80969" y1="24952" x2="78995" y2="24952"/>
                        <a14:backgroundMark x1="82765" y1="29524" x2="91023" y2="25333"/>
                        <a14:backgroundMark x1="70916" y1="19238" x2="75224" y2="19619"/>
                        <a14:backgroundMark x1="67145" y1="18857" x2="67145" y2="18857"/>
                        <a14:backgroundMark x1="77917" y1="19238" x2="83303" y2="19619"/>
                        <a14:backgroundMark x1="80969" y1="31429" x2="82406" y2="30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6172"/>
          <a:stretch/>
        </p:blipFill>
        <p:spPr bwMode="auto">
          <a:xfrm>
            <a:off x="4724400" y="228600"/>
            <a:ext cx="3886200" cy="3070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4800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31020" y="981444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bg-BG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7677178" y="5277039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3081087" y="2217612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6915178" y="1002336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bg-BG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авоъгълник 5"/>
          <p:cNvSpPr/>
          <p:nvPr/>
        </p:nvSpPr>
        <p:spPr>
          <a:xfrm>
            <a:off x="1564014" y="985066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bg-BG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авоъгълник 6"/>
          <p:cNvSpPr/>
          <p:nvPr/>
        </p:nvSpPr>
        <p:spPr>
          <a:xfrm>
            <a:off x="6142942" y="1002336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endParaRPr lang="bg-BG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3088014" y="985066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bg-BG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авоъгълник 8"/>
          <p:cNvSpPr/>
          <p:nvPr/>
        </p:nvSpPr>
        <p:spPr>
          <a:xfrm>
            <a:off x="3843087" y="985066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bg-BG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авоъгълник 9"/>
          <p:cNvSpPr/>
          <p:nvPr/>
        </p:nvSpPr>
        <p:spPr>
          <a:xfrm>
            <a:off x="793020" y="981444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endParaRPr lang="bg-BG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авоъгълник 10"/>
          <p:cNvSpPr/>
          <p:nvPr/>
        </p:nvSpPr>
        <p:spPr>
          <a:xfrm>
            <a:off x="2326014" y="985066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bg-BG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авоъгълник 11"/>
          <p:cNvSpPr/>
          <p:nvPr/>
        </p:nvSpPr>
        <p:spPr>
          <a:xfrm>
            <a:off x="4604983" y="981444"/>
            <a:ext cx="762000" cy="637422"/>
          </a:xfrm>
          <a:prstGeom prst="rect">
            <a:avLst/>
          </a:prstGeom>
          <a:solidFill>
            <a:srgbClr val="FF0000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bg-BG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авоъгълник 12"/>
          <p:cNvSpPr/>
          <p:nvPr/>
        </p:nvSpPr>
        <p:spPr>
          <a:xfrm>
            <a:off x="5381870" y="1002336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bg-BG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авоъгълник 13"/>
          <p:cNvSpPr/>
          <p:nvPr/>
        </p:nvSpPr>
        <p:spPr>
          <a:xfrm>
            <a:off x="3856943" y="2827212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авоъгълник 14"/>
          <p:cNvSpPr/>
          <p:nvPr/>
        </p:nvSpPr>
        <p:spPr>
          <a:xfrm>
            <a:off x="1564014" y="2217612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авоъгълник 15"/>
          <p:cNvSpPr/>
          <p:nvPr/>
        </p:nvSpPr>
        <p:spPr>
          <a:xfrm>
            <a:off x="4604983" y="2207684"/>
            <a:ext cx="762000" cy="609600"/>
          </a:xfrm>
          <a:prstGeom prst="rect">
            <a:avLst/>
          </a:prstGeom>
          <a:solidFill>
            <a:srgbClr val="FF0000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6134877" y="1611936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авоъгълник 17"/>
          <p:cNvSpPr/>
          <p:nvPr/>
        </p:nvSpPr>
        <p:spPr>
          <a:xfrm>
            <a:off x="5381870" y="1618866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авоъгълник 18"/>
          <p:cNvSpPr/>
          <p:nvPr/>
        </p:nvSpPr>
        <p:spPr>
          <a:xfrm>
            <a:off x="3843087" y="1601466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авоъгълник 19"/>
          <p:cNvSpPr/>
          <p:nvPr/>
        </p:nvSpPr>
        <p:spPr>
          <a:xfrm>
            <a:off x="4604983" y="1611936"/>
            <a:ext cx="762000" cy="609600"/>
          </a:xfrm>
          <a:prstGeom prst="rect">
            <a:avLst/>
          </a:prstGeom>
          <a:solidFill>
            <a:srgbClr val="FF0000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4604983" y="2810356"/>
            <a:ext cx="762000" cy="609600"/>
          </a:xfrm>
          <a:prstGeom prst="rect">
            <a:avLst/>
          </a:prstGeom>
          <a:solidFill>
            <a:srgbClr val="FF0000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авоъгълник 21"/>
          <p:cNvSpPr/>
          <p:nvPr/>
        </p:nvSpPr>
        <p:spPr>
          <a:xfrm>
            <a:off x="7673870" y="3422950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авоъгълник 22"/>
          <p:cNvSpPr/>
          <p:nvPr/>
        </p:nvSpPr>
        <p:spPr>
          <a:xfrm>
            <a:off x="6128983" y="2810356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авоъгълник 23"/>
          <p:cNvSpPr/>
          <p:nvPr/>
        </p:nvSpPr>
        <p:spPr>
          <a:xfrm>
            <a:off x="5381870" y="2808698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авоъгълник 24"/>
          <p:cNvSpPr/>
          <p:nvPr/>
        </p:nvSpPr>
        <p:spPr>
          <a:xfrm>
            <a:off x="3846499" y="2217612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авоъгълник 25"/>
          <p:cNvSpPr/>
          <p:nvPr/>
        </p:nvSpPr>
        <p:spPr>
          <a:xfrm>
            <a:off x="4605087" y="3431331"/>
            <a:ext cx="762000" cy="609600"/>
          </a:xfrm>
          <a:prstGeom prst="rect">
            <a:avLst/>
          </a:prstGeom>
          <a:solidFill>
            <a:srgbClr val="FF0000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авоъгълник 26"/>
          <p:cNvSpPr/>
          <p:nvPr/>
        </p:nvSpPr>
        <p:spPr>
          <a:xfrm>
            <a:off x="2332943" y="2217612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авоъгълник 27"/>
          <p:cNvSpPr/>
          <p:nvPr/>
        </p:nvSpPr>
        <p:spPr>
          <a:xfrm>
            <a:off x="3850014" y="4050030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авоъгълник 28"/>
          <p:cNvSpPr/>
          <p:nvPr/>
        </p:nvSpPr>
        <p:spPr>
          <a:xfrm>
            <a:off x="4605087" y="4650531"/>
            <a:ext cx="762000" cy="609600"/>
          </a:xfrm>
          <a:prstGeom prst="rect">
            <a:avLst/>
          </a:prstGeom>
          <a:solidFill>
            <a:srgbClr val="FF0000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авоъгълник 29"/>
          <p:cNvSpPr/>
          <p:nvPr/>
        </p:nvSpPr>
        <p:spPr>
          <a:xfrm>
            <a:off x="6912903" y="3427499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авоъгълник 30"/>
          <p:cNvSpPr/>
          <p:nvPr/>
        </p:nvSpPr>
        <p:spPr>
          <a:xfrm>
            <a:off x="6149870" y="4016424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равоъгълник 31"/>
          <p:cNvSpPr/>
          <p:nvPr/>
        </p:nvSpPr>
        <p:spPr>
          <a:xfrm>
            <a:off x="8418810" y="3406824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равоъгълник 32"/>
          <p:cNvSpPr/>
          <p:nvPr/>
        </p:nvSpPr>
        <p:spPr>
          <a:xfrm>
            <a:off x="5366983" y="3406824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авоъгълник 33"/>
          <p:cNvSpPr/>
          <p:nvPr/>
        </p:nvSpPr>
        <p:spPr>
          <a:xfrm>
            <a:off x="6904942" y="2810356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равоъгълник 34"/>
          <p:cNvSpPr/>
          <p:nvPr/>
        </p:nvSpPr>
        <p:spPr>
          <a:xfrm>
            <a:off x="3080983" y="4659630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авоъгълник 35"/>
          <p:cNvSpPr/>
          <p:nvPr/>
        </p:nvSpPr>
        <p:spPr>
          <a:xfrm>
            <a:off x="3856943" y="4659630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авоъгълник 36"/>
          <p:cNvSpPr/>
          <p:nvPr/>
        </p:nvSpPr>
        <p:spPr>
          <a:xfrm>
            <a:off x="1584798" y="4659630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авоъгълник 37"/>
          <p:cNvSpPr/>
          <p:nvPr/>
        </p:nvSpPr>
        <p:spPr>
          <a:xfrm>
            <a:off x="4605087" y="4040931"/>
            <a:ext cx="762000" cy="609600"/>
          </a:xfrm>
          <a:prstGeom prst="rect">
            <a:avLst/>
          </a:prstGeom>
          <a:solidFill>
            <a:srgbClr val="FF0000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равоъгълник 38"/>
          <p:cNvSpPr/>
          <p:nvPr/>
        </p:nvSpPr>
        <p:spPr>
          <a:xfrm>
            <a:off x="5381870" y="4016424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авоъгълник 39"/>
          <p:cNvSpPr/>
          <p:nvPr/>
        </p:nvSpPr>
        <p:spPr>
          <a:xfrm>
            <a:off x="6142942" y="3406824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равоъгълник 40"/>
          <p:cNvSpPr/>
          <p:nvPr/>
        </p:nvSpPr>
        <p:spPr>
          <a:xfrm>
            <a:off x="5367087" y="5270162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равоъгълник 41"/>
          <p:cNvSpPr/>
          <p:nvPr/>
        </p:nvSpPr>
        <p:spPr>
          <a:xfrm>
            <a:off x="4608499" y="5260131"/>
            <a:ext cx="762000" cy="609600"/>
          </a:xfrm>
          <a:prstGeom prst="rect">
            <a:avLst/>
          </a:prstGeom>
          <a:solidFill>
            <a:srgbClr val="FF0000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равоъгълник 42"/>
          <p:cNvSpPr/>
          <p:nvPr/>
        </p:nvSpPr>
        <p:spPr>
          <a:xfrm>
            <a:off x="3856943" y="5270162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равоъгълник 43"/>
          <p:cNvSpPr/>
          <p:nvPr/>
        </p:nvSpPr>
        <p:spPr>
          <a:xfrm>
            <a:off x="2346798" y="4659630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равоъгълник 44"/>
          <p:cNvSpPr/>
          <p:nvPr/>
        </p:nvSpPr>
        <p:spPr>
          <a:xfrm>
            <a:off x="6911870" y="5271296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равоъгълник 45"/>
          <p:cNvSpPr/>
          <p:nvPr/>
        </p:nvSpPr>
        <p:spPr>
          <a:xfrm>
            <a:off x="6129087" y="5262920"/>
            <a:ext cx="762000" cy="6096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endParaRPr lang="bg-BG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Kam\Desktop\New folder\food-and-drinks-cucumber-726809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660" y="-114684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Kam\Desktop\New folder\watermelo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215" y="1170804"/>
            <a:ext cx="1754241" cy="1505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Kam\Desktop\New folder\food-and-drinks-tomatoes-855916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0" y="1923666"/>
            <a:ext cx="14097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Kam\Desktop\New folder\almonds-1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254" y="2779415"/>
            <a:ext cx="1600200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Kam\Desktop\New folder\mini-graphics-fish-911005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966" y="3436812"/>
            <a:ext cx="1689212" cy="1402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Kam\Desktop\New folder\graphics-raspberry-631737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798" y="2974179"/>
            <a:ext cx="1418543" cy="1418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Kam\Desktop\New folder\l171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0" y="4517377"/>
            <a:ext cx="1565256" cy="1306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:\Users\Kam\Desktop\New folder\prodavat-ni-presoleno-sirene-11179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520" y="5350548"/>
            <a:ext cx="2488725" cy="139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12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0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5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0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000"/>
                            </p:stCondLst>
                            <p:childTnLst>
                              <p:par>
                                <p:cTn id="1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00"/>
                            </p:stCondLst>
                            <p:childTnLst>
                              <p:par>
                                <p:cTn id="1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500"/>
                            </p:stCondLst>
                            <p:childTnLst>
                              <p:par>
                                <p:cTn id="1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2000"/>
                            </p:stCondLst>
                            <p:childTnLst>
                              <p:par>
                                <p:cTn id="1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500"/>
                            </p:stCondLst>
                            <p:childTnLst>
                              <p:par>
                                <p:cTn id="1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0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500"/>
                            </p:stCondLst>
                            <p:childTnLst>
                              <p:par>
                                <p:cTn id="1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8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500"/>
                            </p:stCondLst>
                            <p:childTnLst>
                              <p:par>
                                <p:cTn id="1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500"/>
                            </p:stCondLst>
                            <p:childTnLst>
                              <p:par>
                                <p:cTn id="2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2000"/>
                            </p:stCondLst>
                            <p:childTnLst>
                              <p:par>
                                <p:cTn id="2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4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500"/>
                            </p:stCondLst>
                            <p:childTnLst>
                              <p:par>
                                <p:cTn id="2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2500"/>
                            </p:stCondLst>
                            <p:childTnLst>
                              <p:par>
                                <p:cTn id="2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27" presetClass="emph" presetSubtype="0" repeatCount="3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3" dur="250" autoRev="1" fill="remove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244" dur="250" autoRev="1" fill="remove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45" dur="250" autoRev="1" fill="remove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6" dur="250" autoRev="1" fill="remove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27" presetClass="emph" presetSubtype="0" repeatCount="3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8" dur="250" autoRev="1" fill="remove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249" dur="250" autoRev="1" fill="remove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50" dur="250" autoRev="1" fill="remove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1" dur="250" autoRev="1" fill="remove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27" presetClass="emph" presetSubtype="0" repeatCount="3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3" dur="250" autoRev="1" fill="remove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254" dur="250" autoRev="1" fill="remove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55" dur="250" autoRev="1" fill="remove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6" dur="250" autoRev="1" fill="remove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27" presetClass="emph" presetSubtype="0" repeatCount="3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8" dur="250" autoRev="1" fill="remove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259" dur="250" autoRev="1" fill="remove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60" dur="250" autoRev="1" fill="remove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50" autoRev="1" fill="remove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27" presetClass="emph" presetSubtype="0" repeatCount="3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3" dur="250" autoRev="1" fill="remove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264" dur="250" autoRev="1" fill="remove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65" dur="250" autoRev="1" fill="remove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6" dur="250" autoRev="1" fill="remove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27" presetClass="emph" presetSubtype="0" repeatCount="3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8" dur="250" autoRev="1" fill="remove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269" dur="250" autoRev="1" fill="remove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70" dur="250" autoRev="1" fill="remove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1" dur="250" autoRev="1" fill="remove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27" presetClass="emph" presetSubtype="0" repeatCount="3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3" dur="250" autoRev="1" fill="remove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274" dur="250" autoRev="1" fill="remove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75" dur="250" autoRev="1" fill="remove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6" dur="250" autoRev="1" fill="remove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27" presetClass="emph" presetSubtype="0" repeatCount="3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8" dur="250" autoRev="1" fill="remove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279" dur="250" autoRev="1" fill="remove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80" dur="250" autoRev="1" fill="remove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1539</TotalTime>
  <Words>638</Words>
  <Application>Microsoft Office PowerPoint</Application>
  <PresentationFormat>On-screen Show (4:3)</PresentationFormat>
  <Paragraphs>146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тема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PC</dc:creator>
  <cp:lastModifiedBy>Kam</cp:lastModifiedBy>
  <cp:revision>150</cp:revision>
  <dcterms:created xsi:type="dcterms:W3CDTF">2014-05-04T11:35:12Z</dcterms:created>
  <dcterms:modified xsi:type="dcterms:W3CDTF">2015-02-02T17:35:36Z</dcterms:modified>
</cp:coreProperties>
</file>